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4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5" r:id="rId1"/>
  </p:sldMasterIdLst>
  <p:notesMasterIdLst>
    <p:notesMasterId r:id="rId271"/>
  </p:notesMasterIdLst>
  <p:handoutMasterIdLst>
    <p:handoutMasterId r:id="rId272"/>
  </p:handoutMasterIdLst>
  <p:sldIdLst>
    <p:sldId id="256" r:id="rId2"/>
    <p:sldId id="600" r:id="rId3"/>
    <p:sldId id="601" r:id="rId4"/>
    <p:sldId id="602" r:id="rId5"/>
    <p:sldId id="603" r:id="rId6"/>
    <p:sldId id="604" r:id="rId7"/>
    <p:sldId id="605" r:id="rId8"/>
    <p:sldId id="577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578" r:id="rId19"/>
    <p:sldId id="615" r:id="rId20"/>
    <p:sldId id="616" r:id="rId21"/>
    <p:sldId id="617" r:id="rId22"/>
    <p:sldId id="618" r:id="rId23"/>
    <p:sldId id="619" r:id="rId24"/>
    <p:sldId id="620" r:id="rId25"/>
    <p:sldId id="621" r:id="rId26"/>
    <p:sldId id="622" r:id="rId27"/>
    <p:sldId id="623" r:id="rId28"/>
    <p:sldId id="624" r:id="rId29"/>
    <p:sldId id="625" r:id="rId30"/>
    <p:sldId id="626" r:id="rId31"/>
    <p:sldId id="627" r:id="rId32"/>
    <p:sldId id="408" r:id="rId33"/>
    <p:sldId id="628" r:id="rId34"/>
    <p:sldId id="629" r:id="rId35"/>
    <p:sldId id="630" r:id="rId36"/>
    <p:sldId id="631" r:id="rId37"/>
    <p:sldId id="632" r:id="rId38"/>
    <p:sldId id="633" r:id="rId39"/>
    <p:sldId id="634" r:id="rId40"/>
    <p:sldId id="635" r:id="rId41"/>
    <p:sldId id="636" r:id="rId42"/>
    <p:sldId id="637" r:id="rId43"/>
    <p:sldId id="638" r:id="rId44"/>
    <p:sldId id="580" r:id="rId45"/>
    <p:sldId id="581" r:id="rId46"/>
    <p:sldId id="582" r:id="rId47"/>
    <p:sldId id="562" r:id="rId48"/>
    <p:sldId id="564" r:id="rId49"/>
    <p:sldId id="565" r:id="rId50"/>
    <p:sldId id="566" r:id="rId51"/>
    <p:sldId id="567" r:id="rId52"/>
    <p:sldId id="569" r:id="rId53"/>
    <p:sldId id="570" r:id="rId54"/>
    <p:sldId id="571" r:id="rId55"/>
    <p:sldId id="572" r:id="rId56"/>
    <p:sldId id="573" r:id="rId57"/>
    <p:sldId id="480" r:id="rId58"/>
    <p:sldId id="584" r:id="rId59"/>
    <p:sldId id="583" r:id="rId60"/>
    <p:sldId id="585" r:id="rId61"/>
    <p:sldId id="586" r:id="rId62"/>
    <p:sldId id="587" r:id="rId63"/>
    <p:sldId id="639" r:id="rId64"/>
    <p:sldId id="640" r:id="rId65"/>
    <p:sldId id="641" r:id="rId66"/>
    <p:sldId id="642" r:id="rId67"/>
    <p:sldId id="643" r:id="rId68"/>
    <p:sldId id="588" r:id="rId69"/>
    <p:sldId id="574" r:id="rId70"/>
    <p:sldId id="589" r:id="rId71"/>
    <p:sldId id="590" r:id="rId72"/>
    <p:sldId id="591" r:id="rId73"/>
    <p:sldId id="644" r:id="rId74"/>
    <p:sldId id="645" r:id="rId75"/>
    <p:sldId id="646" r:id="rId76"/>
    <p:sldId id="647" r:id="rId77"/>
    <p:sldId id="648" r:id="rId78"/>
    <p:sldId id="649" r:id="rId79"/>
    <p:sldId id="650" r:id="rId80"/>
    <p:sldId id="651" r:id="rId81"/>
    <p:sldId id="652" r:id="rId82"/>
    <p:sldId id="653" r:id="rId83"/>
    <p:sldId id="654" r:id="rId84"/>
    <p:sldId id="655" r:id="rId85"/>
    <p:sldId id="656" r:id="rId86"/>
    <p:sldId id="657" r:id="rId87"/>
    <p:sldId id="658" r:id="rId88"/>
    <p:sldId id="659" r:id="rId89"/>
    <p:sldId id="660" r:id="rId90"/>
    <p:sldId id="661" r:id="rId91"/>
    <p:sldId id="662" r:id="rId92"/>
    <p:sldId id="663" r:id="rId93"/>
    <p:sldId id="664" r:id="rId94"/>
    <p:sldId id="389" r:id="rId95"/>
    <p:sldId id="665" r:id="rId96"/>
    <p:sldId id="666" r:id="rId97"/>
    <p:sldId id="667" r:id="rId98"/>
    <p:sldId id="668" r:id="rId99"/>
    <p:sldId id="669" r:id="rId100"/>
    <p:sldId id="670" r:id="rId101"/>
    <p:sldId id="671" r:id="rId102"/>
    <p:sldId id="672" r:id="rId103"/>
    <p:sldId id="673" r:id="rId104"/>
    <p:sldId id="674" r:id="rId105"/>
    <p:sldId id="371" r:id="rId106"/>
    <p:sldId id="675" r:id="rId107"/>
    <p:sldId id="676" r:id="rId108"/>
    <p:sldId id="677" r:id="rId109"/>
    <p:sldId id="678" r:id="rId110"/>
    <p:sldId id="679" r:id="rId111"/>
    <p:sldId id="680" r:id="rId112"/>
    <p:sldId id="681" r:id="rId113"/>
    <p:sldId id="682" r:id="rId114"/>
    <p:sldId id="349" r:id="rId115"/>
    <p:sldId id="592" r:id="rId116"/>
    <p:sldId id="683" r:id="rId117"/>
    <p:sldId id="684" r:id="rId118"/>
    <p:sldId id="685" r:id="rId119"/>
    <p:sldId id="686" r:id="rId120"/>
    <p:sldId id="687" r:id="rId121"/>
    <p:sldId id="688" r:id="rId122"/>
    <p:sldId id="689" r:id="rId123"/>
    <p:sldId id="690" r:id="rId124"/>
    <p:sldId id="691" r:id="rId125"/>
    <p:sldId id="692" r:id="rId126"/>
    <p:sldId id="593" r:id="rId127"/>
    <p:sldId id="594" r:id="rId128"/>
    <p:sldId id="595" r:id="rId129"/>
    <p:sldId id="596" r:id="rId130"/>
    <p:sldId id="597" r:id="rId131"/>
    <p:sldId id="598" r:id="rId132"/>
    <p:sldId id="693" r:id="rId133"/>
    <p:sldId id="377" r:id="rId134"/>
    <p:sldId id="435" r:id="rId135"/>
    <p:sldId id="436" r:id="rId136"/>
    <p:sldId id="438" r:id="rId137"/>
    <p:sldId id="439" r:id="rId138"/>
    <p:sldId id="440" r:id="rId139"/>
    <p:sldId id="441" r:id="rId140"/>
    <p:sldId id="472" r:id="rId141"/>
    <p:sldId id="443" r:id="rId142"/>
    <p:sldId id="444" r:id="rId143"/>
    <p:sldId id="378" r:id="rId144"/>
    <p:sldId id="446" r:id="rId145"/>
    <p:sldId id="694" r:id="rId146"/>
    <p:sldId id="695" r:id="rId147"/>
    <p:sldId id="696" r:id="rId148"/>
    <p:sldId id="697" r:id="rId149"/>
    <p:sldId id="471" r:id="rId150"/>
    <p:sldId id="698" r:id="rId151"/>
    <p:sldId id="379" r:id="rId152"/>
    <p:sldId id="699" r:id="rId153"/>
    <p:sldId id="700" r:id="rId154"/>
    <p:sldId id="701" r:id="rId155"/>
    <p:sldId id="702" r:id="rId156"/>
    <p:sldId id="703" r:id="rId157"/>
    <p:sldId id="704" r:id="rId158"/>
    <p:sldId id="705" r:id="rId159"/>
    <p:sldId id="706" r:id="rId160"/>
    <p:sldId id="707" r:id="rId161"/>
    <p:sldId id="708" r:id="rId162"/>
    <p:sldId id="709" r:id="rId163"/>
    <p:sldId id="710" r:id="rId164"/>
    <p:sldId id="711" r:id="rId165"/>
    <p:sldId id="712" r:id="rId166"/>
    <p:sldId id="713" r:id="rId167"/>
    <p:sldId id="714" r:id="rId168"/>
    <p:sldId id="715" r:id="rId169"/>
    <p:sldId id="716" r:id="rId170"/>
    <p:sldId id="717" r:id="rId171"/>
    <p:sldId id="718" r:id="rId172"/>
    <p:sldId id="719" r:id="rId173"/>
    <p:sldId id="720" r:id="rId174"/>
    <p:sldId id="721" r:id="rId175"/>
    <p:sldId id="722" r:id="rId176"/>
    <p:sldId id="723" r:id="rId177"/>
    <p:sldId id="724" r:id="rId178"/>
    <p:sldId id="725" r:id="rId179"/>
    <p:sldId id="726" r:id="rId180"/>
    <p:sldId id="727" r:id="rId181"/>
    <p:sldId id="728" r:id="rId182"/>
    <p:sldId id="729" r:id="rId183"/>
    <p:sldId id="730" r:id="rId184"/>
    <p:sldId id="731" r:id="rId185"/>
    <p:sldId id="732" r:id="rId186"/>
    <p:sldId id="733" r:id="rId187"/>
    <p:sldId id="734" r:id="rId188"/>
    <p:sldId id="735" r:id="rId189"/>
    <p:sldId id="736" r:id="rId190"/>
    <p:sldId id="737" r:id="rId191"/>
    <p:sldId id="738" r:id="rId192"/>
    <p:sldId id="739" r:id="rId193"/>
    <p:sldId id="513" r:id="rId194"/>
    <p:sldId id="740" r:id="rId195"/>
    <p:sldId id="741" r:id="rId196"/>
    <p:sldId id="742" r:id="rId197"/>
    <p:sldId id="743" r:id="rId198"/>
    <p:sldId id="744" r:id="rId199"/>
    <p:sldId id="745" r:id="rId200"/>
    <p:sldId id="746" r:id="rId201"/>
    <p:sldId id="747" r:id="rId202"/>
    <p:sldId id="748" r:id="rId203"/>
    <p:sldId id="563" r:id="rId204"/>
    <p:sldId id="749" r:id="rId205"/>
    <p:sldId id="750" r:id="rId206"/>
    <p:sldId id="751" r:id="rId207"/>
    <p:sldId id="752" r:id="rId208"/>
    <p:sldId id="753" r:id="rId209"/>
    <p:sldId id="754" r:id="rId210"/>
    <p:sldId id="755" r:id="rId211"/>
    <p:sldId id="756" r:id="rId212"/>
    <p:sldId id="757" r:id="rId213"/>
    <p:sldId id="758" r:id="rId214"/>
    <p:sldId id="759" r:id="rId215"/>
    <p:sldId id="760" r:id="rId216"/>
    <p:sldId id="761" r:id="rId217"/>
    <p:sldId id="762" r:id="rId218"/>
    <p:sldId id="763" r:id="rId219"/>
    <p:sldId id="764" r:id="rId220"/>
    <p:sldId id="765" r:id="rId221"/>
    <p:sldId id="766" r:id="rId222"/>
    <p:sldId id="767" r:id="rId223"/>
    <p:sldId id="768" r:id="rId224"/>
    <p:sldId id="813" r:id="rId225"/>
    <p:sldId id="769" r:id="rId226"/>
    <p:sldId id="770" r:id="rId227"/>
    <p:sldId id="771" r:id="rId228"/>
    <p:sldId id="772" r:id="rId229"/>
    <p:sldId id="773" r:id="rId230"/>
    <p:sldId id="774" r:id="rId231"/>
    <p:sldId id="775" r:id="rId232"/>
    <p:sldId id="776" r:id="rId233"/>
    <p:sldId id="777" r:id="rId234"/>
    <p:sldId id="778" r:id="rId235"/>
    <p:sldId id="779" r:id="rId236"/>
    <p:sldId id="780" r:id="rId237"/>
    <p:sldId id="781" r:id="rId238"/>
    <p:sldId id="782" r:id="rId239"/>
    <p:sldId id="783" r:id="rId240"/>
    <p:sldId id="784" r:id="rId241"/>
    <p:sldId id="785" r:id="rId242"/>
    <p:sldId id="786" r:id="rId243"/>
    <p:sldId id="787" r:id="rId244"/>
    <p:sldId id="788" r:id="rId245"/>
    <p:sldId id="789" r:id="rId246"/>
    <p:sldId id="790" r:id="rId247"/>
    <p:sldId id="791" r:id="rId248"/>
    <p:sldId id="792" r:id="rId249"/>
    <p:sldId id="793" r:id="rId250"/>
    <p:sldId id="794" r:id="rId251"/>
    <p:sldId id="795" r:id="rId252"/>
    <p:sldId id="796" r:id="rId253"/>
    <p:sldId id="797" r:id="rId254"/>
    <p:sldId id="798" r:id="rId255"/>
    <p:sldId id="799" r:id="rId256"/>
    <p:sldId id="800" r:id="rId257"/>
    <p:sldId id="801" r:id="rId258"/>
    <p:sldId id="802" r:id="rId259"/>
    <p:sldId id="803" r:id="rId260"/>
    <p:sldId id="804" r:id="rId261"/>
    <p:sldId id="805" r:id="rId262"/>
    <p:sldId id="806" r:id="rId263"/>
    <p:sldId id="807" r:id="rId264"/>
    <p:sldId id="808" r:id="rId265"/>
    <p:sldId id="809" r:id="rId266"/>
    <p:sldId id="810" r:id="rId267"/>
    <p:sldId id="811" r:id="rId268"/>
    <p:sldId id="812" r:id="rId269"/>
    <p:sldId id="599" r:id="rId27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notesMaster" Target="notesMasters/notesMaster1.xml"/><Relationship Id="rId276" Type="http://schemas.openxmlformats.org/officeDocument/2006/relationships/tableStyles" Target="tableStyle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microsoft.com/office/2015/10/relationships/revisionInfo" Target="revisionInfo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presProps" Target="presProp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theme" Target="theme/theme1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endParaRPr lang="de-DE" sz="1800" b="1" dirty="0"/>
        </a:p>
        <a:p>
          <a:endParaRPr lang="de-DE" sz="1800" b="1" dirty="0"/>
        </a:p>
        <a:p>
          <a:r>
            <a:rPr lang="ru-RU" sz="1800" b="1" dirty="0"/>
            <a:t>Вступление</a:t>
          </a:r>
          <a:r>
            <a:rPr lang="de-DE" sz="1800" b="1" dirty="0"/>
            <a:t>: </a:t>
          </a:r>
          <a:r>
            <a:rPr lang="ru-RU" sz="1800" b="1" dirty="0"/>
            <a:t>Концептуальная модель семинара</a:t>
          </a:r>
          <a:r>
            <a:rPr lang="de-DE" sz="1800" b="1" dirty="0"/>
            <a:t>: </a:t>
          </a:r>
        </a:p>
        <a:p>
          <a:r>
            <a:rPr lang="ru-RU" sz="1800" b="1" dirty="0"/>
            <a:t>Возможности аналитика и Психоаналитическая пирамида</a:t>
          </a:r>
          <a:endParaRPr lang="de-DE" sz="1800" b="1" dirty="0"/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 custT="1"/>
      <dgm:spPr/>
      <dgm:t>
        <a:bodyPr/>
        <a:lstStyle/>
        <a:p>
          <a:r>
            <a:rPr lang="ru-RU" sz="1800" b="1" dirty="0"/>
            <a:t>Эмоциональные отношения</a:t>
          </a:r>
          <a:endParaRPr lang="de-DE" sz="1800" b="1" dirty="0"/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 custT="1"/>
      <dgm:spPr/>
      <dgm:t>
        <a:bodyPr/>
        <a:lstStyle/>
        <a:p>
          <a:r>
            <a:rPr lang="ru-RU" sz="1800" b="1" dirty="0"/>
            <a:t>Техника</a:t>
          </a:r>
          <a:endParaRPr lang="de-DE" sz="1800" b="1" dirty="0"/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 custT="1"/>
      <dgm:spPr/>
      <dgm:t>
        <a:bodyPr/>
        <a:lstStyle/>
        <a:p>
          <a:r>
            <a:rPr lang="ru-RU" sz="1800" b="1" dirty="0"/>
            <a:t>Теория развития</a:t>
          </a:r>
          <a:endParaRPr lang="de-DE" sz="1800" b="1" dirty="0"/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DD093763-CDB1-3749-AA32-3711C9A11AC1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60FB8D4C-1B44-B145-A23C-AF08EFF72238}" type="pres">
      <dgm:prSet presAssocID="{D5A89343-8F15-1742-939B-42FD087182A7}" presName="arrow" presStyleLbl="bgShp" presStyleIdx="0" presStyleCnt="1" custLinFactNeighborX="1253" custLinFactNeighborY="0"/>
      <dgm:spPr/>
    </dgm:pt>
    <dgm:pt modelId="{E9524814-D2DF-8A4B-A742-80D492C0C39C}" type="pres">
      <dgm:prSet presAssocID="{D5A89343-8F15-1742-939B-42FD087182A7}" presName="arrowDiagram4" presStyleCnt="0"/>
      <dgm:spPr/>
    </dgm:pt>
    <dgm:pt modelId="{8E2C79C4-3B9E-1E4D-B8B1-8F6EF4864B0C}" type="pres">
      <dgm:prSet presAssocID="{F3753D14-E702-4B4E-A1D5-A723FFFB4BB4}" presName="bullet4a" presStyleLbl="node1" presStyleIdx="0" presStyleCnt="4"/>
      <dgm:spPr/>
    </dgm:pt>
    <dgm:pt modelId="{BE92FF88-CEB8-E044-B928-52134584E555}" type="pres">
      <dgm:prSet presAssocID="{F3753D14-E702-4B4E-A1D5-A723FFFB4BB4}" presName="textBox4a" presStyleLbl="revTx" presStyleIdx="0" presStyleCnt="4" custScaleX="304831" custScaleY="204659">
        <dgm:presLayoutVars>
          <dgm:bulletEnabled val="1"/>
        </dgm:presLayoutVars>
      </dgm:prSet>
      <dgm:spPr/>
    </dgm:pt>
    <dgm:pt modelId="{1AD6EC8F-2F44-F14D-967D-2D3AFCF65E58}" type="pres">
      <dgm:prSet presAssocID="{D35D3749-E2D7-8B4B-96D2-6402F9E944F4}" presName="bullet4b" presStyleLbl="node1" presStyleIdx="1" presStyleCnt="4"/>
      <dgm:spPr/>
    </dgm:pt>
    <dgm:pt modelId="{D179AD79-9BB5-4444-AE49-06A64B71A40F}" type="pres">
      <dgm:prSet presAssocID="{D35D3749-E2D7-8B4B-96D2-6402F9E944F4}" presName="textBox4b" presStyleLbl="revTx" presStyleIdx="1" presStyleCnt="4" custScaleX="147329" custLinFactNeighborX="11448" custLinFactNeighborY="3467">
        <dgm:presLayoutVars>
          <dgm:bulletEnabled val="1"/>
        </dgm:presLayoutVars>
      </dgm:prSet>
      <dgm:spPr/>
    </dgm:pt>
    <dgm:pt modelId="{B07D9D60-51D7-614B-B69E-80567148CF34}" type="pres">
      <dgm:prSet presAssocID="{4E773B99-CEAA-274D-866F-E078EB43606B}" presName="bullet4c" presStyleLbl="node1" presStyleIdx="2" presStyleCnt="4"/>
      <dgm:spPr/>
    </dgm:pt>
    <dgm:pt modelId="{63B709CB-BC4B-254F-9C89-CA7808CCE58B}" type="pres">
      <dgm:prSet presAssocID="{4E773B99-CEAA-274D-866F-E078EB43606B}" presName="textBox4c" presStyleLbl="revTx" presStyleIdx="2" presStyleCnt="4" custLinFactNeighborX="3480" custLinFactNeighborY="0">
        <dgm:presLayoutVars>
          <dgm:bulletEnabled val="1"/>
        </dgm:presLayoutVars>
      </dgm:prSet>
      <dgm:spPr/>
    </dgm:pt>
    <dgm:pt modelId="{0F845327-C9C2-AA44-8EB0-642F58E8DEA4}" type="pres">
      <dgm:prSet presAssocID="{4FB9DC1F-3CE6-2B4C-A941-AC9CD57E8001}" presName="bullet4d" presStyleLbl="node1" presStyleIdx="3" presStyleCnt="4"/>
      <dgm:spPr/>
    </dgm:pt>
    <dgm:pt modelId="{EAF62DC2-698F-9149-B743-C457F289BB95}" type="pres">
      <dgm:prSet presAssocID="{4FB9DC1F-3CE6-2B4C-A941-AC9CD57E8001}" presName="textBox4d" presStyleLbl="revTx" presStyleIdx="3" presStyleCnt="4" custScaleX="153709">
        <dgm:presLayoutVars>
          <dgm:bulletEnabled val="1"/>
        </dgm:presLayoutVars>
      </dgm:prSet>
      <dgm:spPr/>
    </dgm:pt>
  </dgm:ptLst>
  <dgm:cxnLst>
    <dgm:cxn modelId="{D210B01C-5B2E-4913-8460-14D397831024}" type="presOf" srcId="{D35D3749-E2D7-8B4B-96D2-6402F9E944F4}" destId="{D179AD79-9BB5-4444-AE49-06A64B71A40F}" srcOrd="0" destOrd="0" presId="urn:microsoft.com/office/officeart/2005/8/layout/arrow2"/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FC20B137-77B0-4DCF-AFCC-2368A062B345}" type="presOf" srcId="{F3753D14-E702-4B4E-A1D5-A723FFFB4BB4}" destId="{BE92FF88-CEB8-E044-B928-52134584E555}" srcOrd="0" destOrd="0" presId="urn:microsoft.com/office/officeart/2005/8/layout/arrow2"/>
    <dgm:cxn modelId="{991AC83E-0602-6141-B776-379454CCDA18}" srcId="{D5A89343-8F15-1742-939B-42FD087182A7}" destId="{4E773B99-CEAA-274D-866F-E078EB43606B}" srcOrd="2" destOrd="0" parTransId="{E2F9AC86-0A0E-F740-B26D-E7F23BB2004E}" sibTransId="{C3C85B38-0A97-D747-A2D6-AE2960E0B08B}"/>
    <dgm:cxn modelId="{93409F7C-BE92-43CE-B778-60BA7A0F4216}" type="presOf" srcId="{4E773B99-CEAA-274D-866F-E078EB43606B}" destId="{63B709CB-BC4B-254F-9C89-CA7808CCE58B}" srcOrd="0" destOrd="0" presId="urn:microsoft.com/office/officeart/2005/8/layout/arrow2"/>
    <dgm:cxn modelId="{F93C5E99-183B-42AF-98F5-6AABE657B2E1}" type="presOf" srcId="{4FB9DC1F-3CE6-2B4C-A941-AC9CD57E8001}" destId="{EAF62DC2-698F-9149-B743-C457F289BB95}" srcOrd="0" destOrd="0" presId="urn:microsoft.com/office/officeart/2005/8/layout/arrow2"/>
    <dgm:cxn modelId="{E5558AA8-1E40-1146-AC4E-E6D959586E54}" srcId="{D5A89343-8F15-1742-939B-42FD087182A7}" destId="{4FB9DC1F-3CE6-2B4C-A941-AC9CD57E8001}" srcOrd="3" destOrd="0" parTransId="{B91BE30B-D288-9F43-BB38-56956457E305}" sibTransId="{8A0D8FED-C045-2F42-8E19-A3982B97F207}"/>
    <dgm:cxn modelId="{A8BFFFAB-ACBF-482F-9615-0D4EF216448C}" type="presOf" srcId="{D5A89343-8F15-1742-939B-42FD087182A7}" destId="{DD093763-CDB1-3749-AA32-3711C9A11AC1}" srcOrd="0" destOrd="0" presId="urn:microsoft.com/office/officeart/2005/8/layout/arrow2"/>
    <dgm:cxn modelId="{A45015E7-DCCC-2342-B13C-F755AB55DCD5}" srcId="{D5A89343-8F15-1742-939B-42FD087182A7}" destId="{D35D3749-E2D7-8B4B-96D2-6402F9E944F4}" srcOrd="1" destOrd="0" parTransId="{6C2FC969-4564-BB4D-9523-1B897DFE4402}" sibTransId="{62B81F73-E76C-8A48-9DD6-AA43AA6123F7}"/>
    <dgm:cxn modelId="{8A35C89F-276A-48B2-89F0-D152A29C527B}" type="presParOf" srcId="{DD093763-CDB1-3749-AA32-3711C9A11AC1}" destId="{60FB8D4C-1B44-B145-A23C-AF08EFF72238}" srcOrd="0" destOrd="0" presId="urn:microsoft.com/office/officeart/2005/8/layout/arrow2"/>
    <dgm:cxn modelId="{D2D49214-FC7E-45B0-807D-E343CFFA14BF}" type="presParOf" srcId="{DD093763-CDB1-3749-AA32-3711C9A11AC1}" destId="{E9524814-D2DF-8A4B-A742-80D492C0C39C}" srcOrd="1" destOrd="0" presId="urn:microsoft.com/office/officeart/2005/8/layout/arrow2"/>
    <dgm:cxn modelId="{504C6BFF-0C55-41DA-836A-2AF3724181A4}" type="presParOf" srcId="{E9524814-D2DF-8A4B-A742-80D492C0C39C}" destId="{8E2C79C4-3B9E-1E4D-B8B1-8F6EF4864B0C}" srcOrd="0" destOrd="0" presId="urn:microsoft.com/office/officeart/2005/8/layout/arrow2"/>
    <dgm:cxn modelId="{2E4E2E5B-582D-4E43-9CFC-3069DE1D2A07}" type="presParOf" srcId="{E9524814-D2DF-8A4B-A742-80D492C0C39C}" destId="{BE92FF88-CEB8-E044-B928-52134584E555}" srcOrd="1" destOrd="0" presId="urn:microsoft.com/office/officeart/2005/8/layout/arrow2"/>
    <dgm:cxn modelId="{AFBE33A1-3340-4301-938B-FF0DA85B0485}" type="presParOf" srcId="{E9524814-D2DF-8A4B-A742-80D492C0C39C}" destId="{1AD6EC8F-2F44-F14D-967D-2D3AFCF65E58}" srcOrd="2" destOrd="0" presId="urn:microsoft.com/office/officeart/2005/8/layout/arrow2"/>
    <dgm:cxn modelId="{02E18024-8445-4ADD-8548-55C58B212C93}" type="presParOf" srcId="{E9524814-D2DF-8A4B-A742-80D492C0C39C}" destId="{D179AD79-9BB5-4444-AE49-06A64B71A40F}" srcOrd="3" destOrd="0" presId="urn:microsoft.com/office/officeart/2005/8/layout/arrow2"/>
    <dgm:cxn modelId="{6AA48CDF-6537-4E8F-8974-F35760C24719}" type="presParOf" srcId="{E9524814-D2DF-8A4B-A742-80D492C0C39C}" destId="{B07D9D60-51D7-614B-B69E-80567148CF34}" srcOrd="4" destOrd="0" presId="urn:microsoft.com/office/officeart/2005/8/layout/arrow2"/>
    <dgm:cxn modelId="{477121FD-C2F1-4DCE-B23B-88C40F51F186}" type="presParOf" srcId="{E9524814-D2DF-8A4B-A742-80D492C0C39C}" destId="{63B709CB-BC4B-254F-9C89-CA7808CCE58B}" srcOrd="5" destOrd="0" presId="urn:microsoft.com/office/officeart/2005/8/layout/arrow2"/>
    <dgm:cxn modelId="{1830DDC4-FED1-49BA-8014-42D2C0C9ECB7}" type="presParOf" srcId="{E9524814-D2DF-8A4B-A742-80D492C0C39C}" destId="{0F845327-C9C2-AA44-8EB0-642F58E8DEA4}" srcOrd="6" destOrd="0" presId="urn:microsoft.com/office/officeart/2005/8/layout/arrow2"/>
    <dgm:cxn modelId="{F3A7DA5D-CD96-42AB-B1A0-A4344E12902E}" type="presParOf" srcId="{E9524814-D2DF-8A4B-A742-80D492C0C39C}" destId="{EAF62DC2-698F-9149-B743-C457F289BB9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EA927B-4CF0-0B4E-B483-C5BACB28E4A0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38EC0C9F-669B-374A-A547-CE709D62B2DA}">
      <dgm:prSet phldrT="[Text]" phldr="1"/>
      <dgm:spPr/>
      <dgm:t>
        <a:bodyPr/>
        <a:lstStyle/>
        <a:p>
          <a:endParaRPr lang="de-DE" dirty="0"/>
        </a:p>
      </dgm:t>
    </dgm:pt>
    <dgm:pt modelId="{CD227566-949E-854A-89F5-7D920679BC42}" type="parTrans" cxnId="{1763D8DD-4350-E64B-808F-4755EA143BED}">
      <dgm:prSet/>
      <dgm:spPr/>
      <dgm:t>
        <a:bodyPr/>
        <a:lstStyle/>
        <a:p>
          <a:endParaRPr lang="de-DE"/>
        </a:p>
      </dgm:t>
    </dgm:pt>
    <dgm:pt modelId="{E602A4DC-D9CB-8A44-B0A8-C7852E0CB36D}" type="sibTrans" cxnId="{1763D8DD-4350-E64B-808F-4755EA143BED}">
      <dgm:prSet/>
      <dgm:spPr/>
      <dgm:t>
        <a:bodyPr/>
        <a:lstStyle/>
        <a:p>
          <a:endParaRPr lang="de-DE"/>
        </a:p>
      </dgm:t>
    </dgm:pt>
    <dgm:pt modelId="{28A7DFBB-9399-B343-9ED2-9AC8ECA51EA4}">
      <dgm:prSet phldrT="[Text]" phldr="1"/>
      <dgm:spPr/>
      <dgm:t>
        <a:bodyPr/>
        <a:lstStyle/>
        <a:p>
          <a:endParaRPr lang="de-DE" dirty="0"/>
        </a:p>
      </dgm:t>
    </dgm:pt>
    <dgm:pt modelId="{317F3A14-B23B-7F44-A293-EA43EA982C8F}" type="parTrans" cxnId="{1F81BCEC-638A-D447-A103-A339D0127893}">
      <dgm:prSet/>
      <dgm:spPr/>
      <dgm:t>
        <a:bodyPr/>
        <a:lstStyle/>
        <a:p>
          <a:endParaRPr lang="de-DE"/>
        </a:p>
      </dgm:t>
    </dgm:pt>
    <dgm:pt modelId="{6233FC98-065A-264F-9D79-23DBFF7496EF}" type="sibTrans" cxnId="{1F81BCEC-638A-D447-A103-A339D0127893}">
      <dgm:prSet/>
      <dgm:spPr/>
      <dgm:t>
        <a:bodyPr/>
        <a:lstStyle/>
        <a:p>
          <a:endParaRPr lang="de-DE"/>
        </a:p>
      </dgm:t>
    </dgm:pt>
    <dgm:pt modelId="{EC5DC14B-4650-084E-BBEA-54503C1100BE}">
      <dgm:prSet phldrT="[Text]" phldr="1"/>
      <dgm:spPr/>
      <dgm:t>
        <a:bodyPr/>
        <a:lstStyle/>
        <a:p>
          <a:endParaRPr lang="de-DE" dirty="0"/>
        </a:p>
      </dgm:t>
    </dgm:pt>
    <dgm:pt modelId="{C55EF437-5011-704D-A2D4-DC4EB15AA0CD}" type="parTrans" cxnId="{83310176-5676-E040-91BD-38DC04C8906A}">
      <dgm:prSet/>
      <dgm:spPr/>
      <dgm:t>
        <a:bodyPr/>
        <a:lstStyle/>
        <a:p>
          <a:endParaRPr lang="de-DE"/>
        </a:p>
      </dgm:t>
    </dgm:pt>
    <dgm:pt modelId="{CBC477B3-5D27-8148-A8B7-01C228CD5B25}" type="sibTrans" cxnId="{83310176-5676-E040-91BD-38DC04C8906A}">
      <dgm:prSet/>
      <dgm:spPr/>
      <dgm:t>
        <a:bodyPr/>
        <a:lstStyle/>
        <a:p>
          <a:endParaRPr lang="de-DE"/>
        </a:p>
      </dgm:t>
    </dgm:pt>
    <dgm:pt modelId="{EE38C54E-4A35-9145-85B3-3DE66840A21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Обязательное этическое и практическое условие аналитической работы</a:t>
          </a:r>
          <a:endParaRPr lang="de-DE" dirty="0">
            <a:solidFill>
              <a:srgbClr val="FF0000"/>
            </a:solidFill>
          </a:endParaRPr>
        </a:p>
      </dgm:t>
    </dgm:pt>
    <dgm:pt modelId="{E580BF5B-09BD-4A4D-A697-153B3904EC50}" type="parTrans" cxnId="{841D2CDC-8815-5C43-9006-1D39E6200ED7}">
      <dgm:prSet/>
      <dgm:spPr/>
      <dgm:t>
        <a:bodyPr/>
        <a:lstStyle/>
        <a:p>
          <a:endParaRPr lang="de-DE"/>
        </a:p>
      </dgm:t>
    </dgm:pt>
    <dgm:pt modelId="{33A5F8BF-1EA3-5B41-B08B-ACFDF1A35015}" type="sibTrans" cxnId="{841D2CDC-8815-5C43-9006-1D39E6200ED7}">
      <dgm:prSet/>
      <dgm:spPr/>
      <dgm:t>
        <a:bodyPr/>
        <a:lstStyle/>
        <a:p>
          <a:endParaRPr lang="de-DE"/>
        </a:p>
      </dgm:t>
    </dgm:pt>
    <dgm:pt modelId="{1E24BF3C-FBD6-4247-8605-4354F85F85DF}" type="pres">
      <dgm:prSet presAssocID="{EDEA927B-4CF0-0B4E-B483-C5BACB28E4A0}" presName="Name0" presStyleCnt="0">
        <dgm:presLayoutVars>
          <dgm:dir/>
          <dgm:animLvl val="lvl"/>
          <dgm:resizeHandles val="exact"/>
        </dgm:presLayoutVars>
      </dgm:prSet>
      <dgm:spPr/>
    </dgm:pt>
    <dgm:pt modelId="{353D79F5-B216-8F49-9F6F-2EE0B5D47849}" type="pres">
      <dgm:prSet presAssocID="{38EC0C9F-669B-374A-A547-CE709D62B2DA}" presName="Name8" presStyleCnt="0"/>
      <dgm:spPr/>
    </dgm:pt>
    <dgm:pt modelId="{6967E922-0A00-3948-9485-3DB936B992AC}" type="pres">
      <dgm:prSet presAssocID="{38EC0C9F-669B-374A-A547-CE709D62B2DA}" presName="level" presStyleLbl="node1" presStyleIdx="0" presStyleCnt="4">
        <dgm:presLayoutVars>
          <dgm:chMax val="1"/>
          <dgm:bulletEnabled val="1"/>
        </dgm:presLayoutVars>
      </dgm:prSet>
      <dgm:spPr/>
    </dgm:pt>
    <dgm:pt modelId="{7BB7D4D9-6ACE-6D41-9685-491BCF1662E8}" type="pres">
      <dgm:prSet presAssocID="{38EC0C9F-669B-374A-A547-CE709D62B2D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DEF0AC1-AD12-5144-9A8F-8365C24882DE}" type="pres">
      <dgm:prSet presAssocID="{28A7DFBB-9399-B343-9ED2-9AC8ECA51EA4}" presName="Name8" presStyleCnt="0"/>
      <dgm:spPr/>
    </dgm:pt>
    <dgm:pt modelId="{67969FEF-4038-C546-B0A2-1F63BB1CF248}" type="pres">
      <dgm:prSet presAssocID="{28A7DFBB-9399-B343-9ED2-9AC8ECA51EA4}" presName="level" presStyleLbl="node1" presStyleIdx="1" presStyleCnt="4">
        <dgm:presLayoutVars>
          <dgm:chMax val="1"/>
          <dgm:bulletEnabled val="1"/>
        </dgm:presLayoutVars>
      </dgm:prSet>
      <dgm:spPr/>
    </dgm:pt>
    <dgm:pt modelId="{A214845A-02D8-1B45-9564-A51634F19B11}" type="pres">
      <dgm:prSet presAssocID="{28A7DFBB-9399-B343-9ED2-9AC8ECA51EA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F7B63B8-622F-274F-A1B5-792C572C96DC}" type="pres">
      <dgm:prSet presAssocID="{EC5DC14B-4650-084E-BBEA-54503C1100BE}" presName="Name8" presStyleCnt="0"/>
      <dgm:spPr/>
    </dgm:pt>
    <dgm:pt modelId="{E28A4BEB-EB58-E945-B2B6-D34B93587810}" type="pres">
      <dgm:prSet presAssocID="{EC5DC14B-4650-084E-BBEA-54503C1100BE}" presName="level" presStyleLbl="node1" presStyleIdx="2" presStyleCnt="4">
        <dgm:presLayoutVars>
          <dgm:chMax val="1"/>
          <dgm:bulletEnabled val="1"/>
        </dgm:presLayoutVars>
      </dgm:prSet>
      <dgm:spPr/>
    </dgm:pt>
    <dgm:pt modelId="{7FAE35E5-847A-D64C-B57D-168273AF33E2}" type="pres">
      <dgm:prSet presAssocID="{EC5DC14B-4650-084E-BBEA-54503C1100B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C451A3F-0DB4-BE49-BF06-71E42C50D290}" type="pres">
      <dgm:prSet presAssocID="{EE38C54E-4A35-9145-85B3-3DE66840A21D}" presName="Name8" presStyleCnt="0"/>
      <dgm:spPr/>
    </dgm:pt>
    <dgm:pt modelId="{DE10343F-2780-6346-AA99-4FAC0ACF64AF}" type="pres">
      <dgm:prSet presAssocID="{EE38C54E-4A35-9145-85B3-3DE66840A21D}" presName="level" presStyleLbl="node1" presStyleIdx="3" presStyleCnt="4">
        <dgm:presLayoutVars>
          <dgm:chMax val="1"/>
          <dgm:bulletEnabled val="1"/>
        </dgm:presLayoutVars>
      </dgm:prSet>
      <dgm:spPr/>
    </dgm:pt>
    <dgm:pt modelId="{58913B6F-6052-1F44-8453-E3E66AF64F02}" type="pres">
      <dgm:prSet presAssocID="{EE38C54E-4A35-9145-85B3-3DE66840A21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CA0C334-01B3-4EA4-9619-F18CB701B6B9}" type="presOf" srcId="{38EC0C9F-669B-374A-A547-CE709D62B2DA}" destId="{7BB7D4D9-6ACE-6D41-9685-491BCF1662E8}" srcOrd="1" destOrd="0" presId="urn:microsoft.com/office/officeart/2005/8/layout/pyramid1"/>
    <dgm:cxn modelId="{8659605E-6E01-4349-91D0-64F4B6F16639}" type="presOf" srcId="{38EC0C9F-669B-374A-A547-CE709D62B2DA}" destId="{6967E922-0A00-3948-9485-3DB936B992AC}" srcOrd="0" destOrd="0" presId="urn:microsoft.com/office/officeart/2005/8/layout/pyramid1"/>
    <dgm:cxn modelId="{7580AD5E-F6DB-4027-BC33-C0BED499085D}" type="presOf" srcId="{EDEA927B-4CF0-0B4E-B483-C5BACB28E4A0}" destId="{1E24BF3C-FBD6-4247-8605-4354F85F85DF}" srcOrd="0" destOrd="0" presId="urn:microsoft.com/office/officeart/2005/8/layout/pyramid1"/>
    <dgm:cxn modelId="{9B977748-5DEC-46BC-B297-DF38E0D24847}" type="presOf" srcId="{28A7DFBB-9399-B343-9ED2-9AC8ECA51EA4}" destId="{A214845A-02D8-1B45-9564-A51634F19B11}" srcOrd="1" destOrd="0" presId="urn:microsoft.com/office/officeart/2005/8/layout/pyramid1"/>
    <dgm:cxn modelId="{13AE2C4B-0AA4-40C5-81D6-69F33A74557D}" type="presOf" srcId="{EC5DC14B-4650-084E-BBEA-54503C1100BE}" destId="{7FAE35E5-847A-D64C-B57D-168273AF33E2}" srcOrd="1" destOrd="0" presId="urn:microsoft.com/office/officeart/2005/8/layout/pyramid1"/>
    <dgm:cxn modelId="{83310176-5676-E040-91BD-38DC04C8906A}" srcId="{EDEA927B-4CF0-0B4E-B483-C5BACB28E4A0}" destId="{EC5DC14B-4650-084E-BBEA-54503C1100BE}" srcOrd="2" destOrd="0" parTransId="{C55EF437-5011-704D-A2D4-DC4EB15AA0CD}" sibTransId="{CBC477B3-5D27-8148-A8B7-01C228CD5B25}"/>
    <dgm:cxn modelId="{535A4D89-BE51-493D-8650-296F3118B59A}" type="presOf" srcId="{EE38C54E-4A35-9145-85B3-3DE66840A21D}" destId="{58913B6F-6052-1F44-8453-E3E66AF64F02}" srcOrd="1" destOrd="0" presId="urn:microsoft.com/office/officeart/2005/8/layout/pyramid1"/>
    <dgm:cxn modelId="{5767B4A8-3616-4517-AD6F-DFD6793895F1}" type="presOf" srcId="{28A7DFBB-9399-B343-9ED2-9AC8ECA51EA4}" destId="{67969FEF-4038-C546-B0A2-1F63BB1CF248}" srcOrd="0" destOrd="0" presId="urn:microsoft.com/office/officeart/2005/8/layout/pyramid1"/>
    <dgm:cxn modelId="{8A14B0D3-3E73-48E0-B428-78FD2B0B3E3C}" type="presOf" srcId="{EC5DC14B-4650-084E-BBEA-54503C1100BE}" destId="{E28A4BEB-EB58-E945-B2B6-D34B93587810}" srcOrd="0" destOrd="0" presId="urn:microsoft.com/office/officeart/2005/8/layout/pyramid1"/>
    <dgm:cxn modelId="{841D2CDC-8815-5C43-9006-1D39E6200ED7}" srcId="{EDEA927B-4CF0-0B4E-B483-C5BACB28E4A0}" destId="{EE38C54E-4A35-9145-85B3-3DE66840A21D}" srcOrd="3" destOrd="0" parTransId="{E580BF5B-09BD-4A4D-A697-153B3904EC50}" sibTransId="{33A5F8BF-1EA3-5B41-B08B-ACFDF1A35015}"/>
    <dgm:cxn modelId="{1763D8DD-4350-E64B-808F-4755EA143BED}" srcId="{EDEA927B-4CF0-0B4E-B483-C5BACB28E4A0}" destId="{38EC0C9F-669B-374A-A547-CE709D62B2DA}" srcOrd="0" destOrd="0" parTransId="{CD227566-949E-854A-89F5-7D920679BC42}" sibTransId="{E602A4DC-D9CB-8A44-B0A8-C7852E0CB36D}"/>
    <dgm:cxn modelId="{52E38DE8-1C75-4260-AD12-EDF4BDE0F94D}" type="presOf" srcId="{EE38C54E-4A35-9145-85B3-3DE66840A21D}" destId="{DE10343F-2780-6346-AA99-4FAC0ACF64AF}" srcOrd="0" destOrd="0" presId="urn:microsoft.com/office/officeart/2005/8/layout/pyramid1"/>
    <dgm:cxn modelId="{1F81BCEC-638A-D447-A103-A339D0127893}" srcId="{EDEA927B-4CF0-0B4E-B483-C5BACB28E4A0}" destId="{28A7DFBB-9399-B343-9ED2-9AC8ECA51EA4}" srcOrd="1" destOrd="0" parTransId="{317F3A14-B23B-7F44-A293-EA43EA982C8F}" sibTransId="{6233FC98-065A-264F-9D79-23DBFF7496EF}"/>
    <dgm:cxn modelId="{6BC8A956-4FF7-4A01-B9B5-540D8DE484D3}" type="presParOf" srcId="{1E24BF3C-FBD6-4247-8605-4354F85F85DF}" destId="{353D79F5-B216-8F49-9F6F-2EE0B5D47849}" srcOrd="0" destOrd="0" presId="urn:microsoft.com/office/officeart/2005/8/layout/pyramid1"/>
    <dgm:cxn modelId="{38738AF5-B560-48EB-B80B-C3DB723485B9}" type="presParOf" srcId="{353D79F5-B216-8F49-9F6F-2EE0B5D47849}" destId="{6967E922-0A00-3948-9485-3DB936B992AC}" srcOrd="0" destOrd="0" presId="urn:microsoft.com/office/officeart/2005/8/layout/pyramid1"/>
    <dgm:cxn modelId="{5AE5DBA7-543A-4FE2-8400-59C9EE7510A3}" type="presParOf" srcId="{353D79F5-B216-8F49-9F6F-2EE0B5D47849}" destId="{7BB7D4D9-6ACE-6D41-9685-491BCF1662E8}" srcOrd="1" destOrd="0" presId="urn:microsoft.com/office/officeart/2005/8/layout/pyramid1"/>
    <dgm:cxn modelId="{A53E5CD0-015E-4091-8DF1-D0E3B9159F2A}" type="presParOf" srcId="{1E24BF3C-FBD6-4247-8605-4354F85F85DF}" destId="{FDEF0AC1-AD12-5144-9A8F-8365C24882DE}" srcOrd="1" destOrd="0" presId="urn:microsoft.com/office/officeart/2005/8/layout/pyramid1"/>
    <dgm:cxn modelId="{6EAC63B5-E5ED-408B-80D4-5B8AF4AD8B9B}" type="presParOf" srcId="{FDEF0AC1-AD12-5144-9A8F-8365C24882DE}" destId="{67969FEF-4038-C546-B0A2-1F63BB1CF248}" srcOrd="0" destOrd="0" presId="urn:microsoft.com/office/officeart/2005/8/layout/pyramid1"/>
    <dgm:cxn modelId="{D0FD1643-1235-4580-92CA-206487A6CF8F}" type="presParOf" srcId="{FDEF0AC1-AD12-5144-9A8F-8365C24882DE}" destId="{A214845A-02D8-1B45-9564-A51634F19B11}" srcOrd="1" destOrd="0" presId="urn:microsoft.com/office/officeart/2005/8/layout/pyramid1"/>
    <dgm:cxn modelId="{81FE94AC-8F00-4ECE-9927-77D8F306DBCE}" type="presParOf" srcId="{1E24BF3C-FBD6-4247-8605-4354F85F85DF}" destId="{EF7B63B8-622F-274F-A1B5-792C572C96DC}" srcOrd="2" destOrd="0" presId="urn:microsoft.com/office/officeart/2005/8/layout/pyramid1"/>
    <dgm:cxn modelId="{697ECCB0-F4BC-476C-B20B-CEA706651960}" type="presParOf" srcId="{EF7B63B8-622F-274F-A1B5-792C572C96DC}" destId="{E28A4BEB-EB58-E945-B2B6-D34B93587810}" srcOrd="0" destOrd="0" presId="urn:microsoft.com/office/officeart/2005/8/layout/pyramid1"/>
    <dgm:cxn modelId="{AEE8A58C-C9C5-4C98-9A12-E045FC4C6CB7}" type="presParOf" srcId="{EF7B63B8-622F-274F-A1B5-792C572C96DC}" destId="{7FAE35E5-847A-D64C-B57D-168273AF33E2}" srcOrd="1" destOrd="0" presId="urn:microsoft.com/office/officeart/2005/8/layout/pyramid1"/>
    <dgm:cxn modelId="{DBB795CB-8DFD-4863-BBD5-E773F632DBDC}" type="presParOf" srcId="{1E24BF3C-FBD6-4247-8605-4354F85F85DF}" destId="{4C451A3F-0DB4-BE49-BF06-71E42C50D290}" srcOrd="3" destOrd="0" presId="urn:microsoft.com/office/officeart/2005/8/layout/pyramid1"/>
    <dgm:cxn modelId="{2B148901-0D87-4222-8294-7E4FA7CC972C}" type="presParOf" srcId="{4C451A3F-0DB4-BE49-BF06-71E42C50D290}" destId="{DE10343F-2780-6346-AA99-4FAC0ACF64AF}" srcOrd="0" destOrd="0" presId="urn:microsoft.com/office/officeart/2005/8/layout/pyramid1"/>
    <dgm:cxn modelId="{5D429190-86D8-47C2-8421-FC1964AAE6A8}" type="presParOf" srcId="{4C451A3F-0DB4-BE49-BF06-71E42C50D290}" destId="{58913B6F-6052-1F44-8453-E3E66AF64F0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DA48711-F1D9-EE46-A147-7D4C9997DCBA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B95BF4A-8384-254A-97A7-004D554F392B}">
      <dgm:prSet phldrT="[Text]" phldr="1"/>
      <dgm:spPr/>
      <dgm:t>
        <a:bodyPr/>
        <a:lstStyle/>
        <a:p>
          <a:endParaRPr lang="de-DE" dirty="0"/>
        </a:p>
      </dgm:t>
    </dgm:pt>
    <dgm:pt modelId="{92CAF4ED-02AB-C645-A188-B70AF4D493C7}" type="parTrans" cxnId="{123C2C71-B337-6746-B6FA-ED204617AA34}">
      <dgm:prSet/>
      <dgm:spPr/>
      <dgm:t>
        <a:bodyPr/>
        <a:lstStyle/>
        <a:p>
          <a:endParaRPr lang="de-DE"/>
        </a:p>
      </dgm:t>
    </dgm:pt>
    <dgm:pt modelId="{8406873C-C661-784D-AF4F-A56A53F20532}" type="sibTrans" cxnId="{123C2C71-B337-6746-B6FA-ED204617AA34}">
      <dgm:prSet/>
      <dgm:spPr/>
      <dgm:t>
        <a:bodyPr/>
        <a:lstStyle/>
        <a:p>
          <a:endParaRPr lang="de-DE"/>
        </a:p>
      </dgm:t>
    </dgm:pt>
    <dgm:pt modelId="{4DED422D-528C-D54E-A740-D5D90B3F14BB}">
      <dgm:prSet/>
      <dgm:spPr/>
      <dgm:t>
        <a:bodyPr/>
        <a:lstStyle/>
        <a:p>
          <a:endParaRPr lang="de-DE" dirty="0"/>
        </a:p>
      </dgm:t>
    </dgm:pt>
    <dgm:pt modelId="{7BB0FC85-3B73-804D-B0DE-C720C0D8B813}" type="parTrans" cxnId="{5C5FA484-6098-7E43-9AC2-9F5D4FFB0E0C}">
      <dgm:prSet/>
      <dgm:spPr/>
      <dgm:t>
        <a:bodyPr/>
        <a:lstStyle/>
        <a:p>
          <a:endParaRPr lang="de-DE"/>
        </a:p>
      </dgm:t>
    </dgm:pt>
    <dgm:pt modelId="{91FC54D0-D0A4-3E45-B759-1DA7F412728E}" type="sibTrans" cxnId="{5C5FA484-6098-7E43-9AC2-9F5D4FFB0E0C}">
      <dgm:prSet/>
      <dgm:spPr/>
      <dgm:t>
        <a:bodyPr/>
        <a:lstStyle/>
        <a:p>
          <a:endParaRPr lang="de-DE"/>
        </a:p>
      </dgm:t>
    </dgm:pt>
    <dgm:pt modelId="{A96C24FC-F68F-D24E-BD55-5DBB5B951038}">
      <dgm:prSet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Основа безопасной работы</a:t>
          </a:r>
          <a:endParaRPr lang="de-DE" dirty="0">
            <a:solidFill>
              <a:srgbClr val="FF0000"/>
            </a:solidFill>
          </a:endParaRPr>
        </a:p>
      </dgm:t>
    </dgm:pt>
    <dgm:pt modelId="{A2D3072C-DF4B-B748-82B5-23832918843E}" type="parTrans" cxnId="{5086AD10-A784-A146-86EA-DBB4257BED70}">
      <dgm:prSet/>
      <dgm:spPr/>
      <dgm:t>
        <a:bodyPr/>
        <a:lstStyle/>
        <a:p>
          <a:endParaRPr lang="de-DE"/>
        </a:p>
      </dgm:t>
    </dgm:pt>
    <dgm:pt modelId="{012B8B3F-1069-E140-BF30-73F2E2070B5C}" type="sibTrans" cxnId="{5086AD10-A784-A146-86EA-DBB4257BED70}">
      <dgm:prSet/>
      <dgm:spPr/>
      <dgm:t>
        <a:bodyPr/>
        <a:lstStyle/>
        <a:p>
          <a:endParaRPr lang="de-DE"/>
        </a:p>
      </dgm:t>
    </dgm:pt>
    <dgm:pt modelId="{43F01CE3-A574-7740-B1F1-2F409615F3E9}">
      <dgm:prSet/>
      <dgm:spPr/>
      <dgm:t>
        <a:bodyPr/>
        <a:lstStyle/>
        <a:p>
          <a:endParaRPr lang="de-DE" dirty="0"/>
        </a:p>
      </dgm:t>
    </dgm:pt>
    <dgm:pt modelId="{3246D660-D030-A640-B8FB-2C9621BDA382}" type="parTrans" cxnId="{5AA81C12-EE8E-1B4A-951A-750287133AC1}">
      <dgm:prSet/>
      <dgm:spPr/>
      <dgm:t>
        <a:bodyPr/>
        <a:lstStyle/>
        <a:p>
          <a:endParaRPr lang="ru-RU"/>
        </a:p>
      </dgm:t>
    </dgm:pt>
    <dgm:pt modelId="{29040D50-BA20-0D44-87A2-C230FF4F41B5}" type="sibTrans" cxnId="{5AA81C12-EE8E-1B4A-951A-750287133AC1}">
      <dgm:prSet/>
      <dgm:spPr/>
      <dgm:t>
        <a:bodyPr/>
        <a:lstStyle/>
        <a:p>
          <a:endParaRPr lang="ru-RU"/>
        </a:p>
      </dgm:t>
    </dgm:pt>
    <dgm:pt modelId="{026DB15A-A676-7943-83F8-F8E9A04C4830}" type="pres">
      <dgm:prSet presAssocID="{0DA48711-F1D9-EE46-A147-7D4C9997DCBA}" presName="Name0" presStyleCnt="0">
        <dgm:presLayoutVars>
          <dgm:dir/>
          <dgm:animLvl val="lvl"/>
          <dgm:resizeHandles val="exact"/>
        </dgm:presLayoutVars>
      </dgm:prSet>
      <dgm:spPr/>
    </dgm:pt>
    <dgm:pt modelId="{4D225FB5-8FBF-8349-9B75-B6C5BCDD4C20}" type="pres">
      <dgm:prSet presAssocID="{CB95BF4A-8384-254A-97A7-004D554F392B}" presName="Name8" presStyleCnt="0"/>
      <dgm:spPr/>
    </dgm:pt>
    <dgm:pt modelId="{3A175672-4AD6-DB45-A1CE-5E723D6EF9AE}" type="pres">
      <dgm:prSet presAssocID="{CB95BF4A-8384-254A-97A7-004D554F392B}" presName="level" presStyleLbl="node1" presStyleIdx="0" presStyleCnt="4">
        <dgm:presLayoutVars>
          <dgm:chMax val="1"/>
          <dgm:bulletEnabled val="1"/>
        </dgm:presLayoutVars>
      </dgm:prSet>
      <dgm:spPr/>
    </dgm:pt>
    <dgm:pt modelId="{1FC54818-D1B5-D74C-A728-B870E29B5BAB}" type="pres">
      <dgm:prSet presAssocID="{CB95BF4A-8384-254A-97A7-004D554F39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A5F7F43-E4AC-1441-B08D-4B25EE6586E9}" type="pres">
      <dgm:prSet presAssocID="{4DED422D-528C-D54E-A740-D5D90B3F14BB}" presName="Name8" presStyleCnt="0"/>
      <dgm:spPr/>
    </dgm:pt>
    <dgm:pt modelId="{A1F8B568-3075-8F47-B34D-6A4EC89AF12E}" type="pres">
      <dgm:prSet presAssocID="{4DED422D-528C-D54E-A740-D5D90B3F14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94267FC6-CBFF-F94C-A5F3-BC3A6A62739D}" type="pres">
      <dgm:prSet presAssocID="{4DED422D-528C-D54E-A740-D5D90B3F14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065F178-9470-8F4D-9CA4-E808FE01B23C}" type="pres">
      <dgm:prSet presAssocID="{A96C24FC-F68F-D24E-BD55-5DBB5B951038}" presName="Name8" presStyleCnt="0"/>
      <dgm:spPr/>
    </dgm:pt>
    <dgm:pt modelId="{744F4C97-D319-C24F-94C6-C8FA7F222113}" type="pres">
      <dgm:prSet presAssocID="{A96C24FC-F68F-D24E-BD55-5DBB5B951038}" presName="level" presStyleLbl="node1" presStyleIdx="2" presStyleCnt="4">
        <dgm:presLayoutVars>
          <dgm:chMax val="1"/>
          <dgm:bulletEnabled val="1"/>
        </dgm:presLayoutVars>
      </dgm:prSet>
      <dgm:spPr/>
    </dgm:pt>
    <dgm:pt modelId="{5831C8C6-9B32-DF4F-B357-8D82C9E83775}" type="pres">
      <dgm:prSet presAssocID="{A96C24FC-F68F-D24E-BD55-5DBB5B95103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67F32F4-1964-244F-AF2A-D8060F0B7355}" type="pres">
      <dgm:prSet presAssocID="{43F01CE3-A574-7740-B1F1-2F409615F3E9}" presName="Name8" presStyleCnt="0"/>
      <dgm:spPr/>
    </dgm:pt>
    <dgm:pt modelId="{F3025FBC-ACB7-E64D-99C7-050E40F26472}" type="pres">
      <dgm:prSet presAssocID="{43F01CE3-A574-7740-B1F1-2F409615F3E9}" presName="level" presStyleLbl="node1" presStyleIdx="3" presStyleCnt="4">
        <dgm:presLayoutVars>
          <dgm:chMax val="1"/>
          <dgm:bulletEnabled val="1"/>
        </dgm:presLayoutVars>
      </dgm:prSet>
      <dgm:spPr/>
    </dgm:pt>
    <dgm:pt modelId="{9D5AC8F2-01FD-6F45-9AED-838B95A905AA}" type="pres">
      <dgm:prSet presAssocID="{43F01CE3-A574-7740-B1F1-2F409615F3E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68D500C-77D8-448A-BF4C-08FCDA37480E}" type="presOf" srcId="{CB95BF4A-8384-254A-97A7-004D554F392B}" destId="{3A175672-4AD6-DB45-A1CE-5E723D6EF9AE}" srcOrd="0" destOrd="0" presId="urn:microsoft.com/office/officeart/2005/8/layout/pyramid1"/>
    <dgm:cxn modelId="{5086AD10-A784-A146-86EA-DBB4257BED70}" srcId="{0DA48711-F1D9-EE46-A147-7D4C9997DCBA}" destId="{A96C24FC-F68F-D24E-BD55-5DBB5B951038}" srcOrd="2" destOrd="0" parTransId="{A2D3072C-DF4B-B748-82B5-23832918843E}" sibTransId="{012B8B3F-1069-E140-BF30-73F2E2070B5C}"/>
    <dgm:cxn modelId="{5AA81C12-EE8E-1B4A-951A-750287133AC1}" srcId="{0DA48711-F1D9-EE46-A147-7D4C9997DCBA}" destId="{43F01CE3-A574-7740-B1F1-2F409615F3E9}" srcOrd="3" destOrd="0" parTransId="{3246D660-D030-A640-B8FB-2C9621BDA382}" sibTransId="{29040D50-BA20-0D44-87A2-C230FF4F41B5}"/>
    <dgm:cxn modelId="{35593367-9FEE-4924-88F7-DDF11622876C}" type="presOf" srcId="{43F01CE3-A574-7740-B1F1-2F409615F3E9}" destId="{F3025FBC-ACB7-E64D-99C7-050E40F26472}" srcOrd="0" destOrd="0" presId="urn:microsoft.com/office/officeart/2005/8/layout/pyramid1"/>
    <dgm:cxn modelId="{123C2C71-B337-6746-B6FA-ED204617AA34}" srcId="{0DA48711-F1D9-EE46-A147-7D4C9997DCBA}" destId="{CB95BF4A-8384-254A-97A7-004D554F392B}" srcOrd="0" destOrd="0" parTransId="{92CAF4ED-02AB-C645-A188-B70AF4D493C7}" sibTransId="{8406873C-C661-784D-AF4F-A56A53F20532}"/>
    <dgm:cxn modelId="{9FDFF071-67BE-4E54-AB1C-F05D5A011A79}" type="presOf" srcId="{A96C24FC-F68F-D24E-BD55-5DBB5B951038}" destId="{5831C8C6-9B32-DF4F-B357-8D82C9E83775}" srcOrd="1" destOrd="0" presId="urn:microsoft.com/office/officeart/2005/8/layout/pyramid1"/>
    <dgm:cxn modelId="{67A36156-D724-41DD-994F-4B18CB751F30}" type="presOf" srcId="{0DA48711-F1D9-EE46-A147-7D4C9997DCBA}" destId="{026DB15A-A676-7943-83F8-F8E9A04C4830}" srcOrd="0" destOrd="0" presId="urn:microsoft.com/office/officeart/2005/8/layout/pyramid1"/>
    <dgm:cxn modelId="{22CF8D78-B437-4FCE-B5EA-B5BEDC8F412B}" type="presOf" srcId="{43F01CE3-A574-7740-B1F1-2F409615F3E9}" destId="{9D5AC8F2-01FD-6F45-9AED-838B95A905AA}" srcOrd="1" destOrd="0" presId="urn:microsoft.com/office/officeart/2005/8/layout/pyramid1"/>
    <dgm:cxn modelId="{FD8D0C59-0B6B-40D9-A572-14A8553A71BE}" type="presOf" srcId="{CB95BF4A-8384-254A-97A7-004D554F392B}" destId="{1FC54818-D1B5-D74C-A728-B870E29B5BAB}" srcOrd="1" destOrd="0" presId="urn:microsoft.com/office/officeart/2005/8/layout/pyramid1"/>
    <dgm:cxn modelId="{5C5FA484-6098-7E43-9AC2-9F5D4FFB0E0C}" srcId="{0DA48711-F1D9-EE46-A147-7D4C9997DCBA}" destId="{4DED422D-528C-D54E-A740-D5D90B3F14BB}" srcOrd="1" destOrd="0" parTransId="{7BB0FC85-3B73-804D-B0DE-C720C0D8B813}" sibTransId="{91FC54D0-D0A4-3E45-B759-1DA7F412728E}"/>
    <dgm:cxn modelId="{860D2088-BC57-4693-B22E-EF41982AF99E}" type="presOf" srcId="{A96C24FC-F68F-D24E-BD55-5DBB5B951038}" destId="{744F4C97-D319-C24F-94C6-C8FA7F222113}" srcOrd="0" destOrd="0" presId="urn:microsoft.com/office/officeart/2005/8/layout/pyramid1"/>
    <dgm:cxn modelId="{640BC8A4-16CD-4C7F-A28F-3B34200B9D00}" type="presOf" srcId="{4DED422D-528C-D54E-A740-D5D90B3F14BB}" destId="{94267FC6-CBFF-F94C-A5F3-BC3A6A62739D}" srcOrd="1" destOrd="0" presId="urn:microsoft.com/office/officeart/2005/8/layout/pyramid1"/>
    <dgm:cxn modelId="{66042CF1-AEEF-44DA-96ED-CA5D0E3DCA94}" type="presOf" srcId="{4DED422D-528C-D54E-A740-D5D90B3F14BB}" destId="{A1F8B568-3075-8F47-B34D-6A4EC89AF12E}" srcOrd="0" destOrd="0" presId="urn:microsoft.com/office/officeart/2005/8/layout/pyramid1"/>
    <dgm:cxn modelId="{4009FA77-B4D1-42C2-B374-A6D6AC9D0D64}" type="presParOf" srcId="{026DB15A-A676-7943-83F8-F8E9A04C4830}" destId="{4D225FB5-8FBF-8349-9B75-B6C5BCDD4C20}" srcOrd="0" destOrd="0" presId="urn:microsoft.com/office/officeart/2005/8/layout/pyramid1"/>
    <dgm:cxn modelId="{44F5C640-5EB3-466F-A399-4968B50F9BC3}" type="presParOf" srcId="{4D225FB5-8FBF-8349-9B75-B6C5BCDD4C20}" destId="{3A175672-4AD6-DB45-A1CE-5E723D6EF9AE}" srcOrd="0" destOrd="0" presId="urn:microsoft.com/office/officeart/2005/8/layout/pyramid1"/>
    <dgm:cxn modelId="{AC69C9D4-28FB-4278-A3A0-F8BBF340C324}" type="presParOf" srcId="{4D225FB5-8FBF-8349-9B75-B6C5BCDD4C20}" destId="{1FC54818-D1B5-D74C-A728-B870E29B5BAB}" srcOrd="1" destOrd="0" presId="urn:microsoft.com/office/officeart/2005/8/layout/pyramid1"/>
    <dgm:cxn modelId="{12A4FABE-19EA-4B66-904C-FCB29C447301}" type="presParOf" srcId="{026DB15A-A676-7943-83F8-F8E9A04C4830}" destId="{0A5F7F43-E4AC-1441-B08D-4B25EE6586E9}" srcOrd="1" destOrd="0" presId="urn:microsoft.com/office/officeart/2005/8/layout/pyramid1"/>
    <dgm:cxn modelId="{EE486BFB-1117-49AE-A3C2-6F550B2127A5}" type="presParOf" srcId="{0A5F7F43-E4AC-1441-B08D-4B25EE6586E9}" destId="{A1F8B568-3075-8F47-B34D-6A4EC89AF12E}" srcOrd="0" destOrd="0" presId="urn:microsoft.com/office/officeart/2005/8/layout/pyramid1"/>
    <dgm:cxn modelId="{782BBD78-68A4-4423-8276-F2502F44851E}" type="presParOf" srcId="{0A5F7F43-E4AC-1441-B08D-4B25EE6586E9}" destId="{94267FC6-CBFF-F94C-A5F3-BC3A6A62739D}" srcOrd="1" destOrd="0" presId="urn:microsoft.com/office/officeart/2005/8/layout/pyramid1"/>
    <dgm:cxn modelId="{FFCB5982-0B26-483A-8813-2CD8F7416110}" type="presParOf" srcId="{026DB15A-A676-7943-83F8-F8E9A04C4830}" destId="{F065F178-9470-8F4D-9CA4-E808FE01B23C}" srcOrd="2" destOrd="0" presId="urn:microsoft.com/office/officeart/2005/8/layout/pyramid1"/>
    <dgm:cxn modelId="{AE31B0F1-2FDF-4000-A70E-3FAB42DA353B}" type="presParOf" srcId="{F065F178-9470-8F4D-9CA4-E808FE01B23C}" destId="{744F4C97-D319-C24F-94C6-C8FA7F222113}" srcOrd="0" destOrd="0" presId="urn:microsoft.com/office/officeart/2005/8/layout/pyramid1"/>
    <dgm:cxn modelId="{4ED2BAEF-6130-44C9-97FC-AE13BC130BC0}" type="presParOf" srcId="{F065F178-9470-8F4D-9CA4-E808FE01B23C}" destId="{5831C8C6-9B32-DF4F-B357-8D82C9E83775}" srcOrd="1" destOrd="0" presId="urn:microsoft.com/office/officeart/2005/8/layout/pyramid1"/>
    <dgm:cxn modelId="{9228951B-ED8D-4E4A-BFCF-8E6EFD8BFBE9}" type="presParOf" srcId="{026DB15A-A676-7943-83F8-F8E9A04C4830}" destId="{A67F32F4-1964-244F-AF2A-D8060F0B7355}" srcOrd="3" destOrd="0" presId="urn:microsoft.com/office/officeart/2005/8/layout/pyramid1"/>
    <dgm:cxn modelId="{2CED811A-ED8A-4BFF-829D-35EA1654C993}" type="presParOf" srcId="{A67F32F4-1964-244F-AF2A-D8060F0B7355}" destId="{F3025FBC-ACB7-E64D-99C7-050E40F26472}" srcOrd="0" destOrd="0" presId="urn:microsoft.com/office/officeart/2005/8/layout/pyramid1"/>
    <dgm:cxn modelId="{437E6016-8627-4717-8208-519CF1F791AA}" type="presParOf" srcId="{A67F32F4-1964-244F-AF2A-D8060F0B7355}" destId="{9D5AC8F2-01FD-6F45-9AED-838B95A905A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FDAF5D-D135-8645-B86D-19187DFE355C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05028E58-96E8-E043-96A2-0753F515F37D}">
      <dgm:prSet phldrT="[Text]" phldr="1"/>
      <dgm:spPr/>
      <dgm:t>
        <a:bodyPr/>
        <a:lstStyle/>
        <a:p>
          <a:endParaRPr lang="de-DE" dirty="0"/>
        </a:p>
      </dgm:t>
    </dgm:pt>
    <dgm:pt modelId="{4D40D394-1BE0-B04F-BE0C-7D47D81DBB64}" type="parTrans" cxnId="{A9966D27-61CC-794C-9431-F92B93A30A41}">
      <dgm:prSet/>
      <dgm:spPr/>
      <dgm:t>
        <a:bodyPr/>
        <a:lstStyle/>
        <a:p>
          <a:endParaRPr lang="de-DE"/>
        </a:p>
      </dgm:t>
    </dgm:pt>
    <dgm:pt modelId="{1EBAC558-CDC3-1641-836F-A8C8FA114B5C}" type="sibTrans" cxnId="{A9966D27-61CC-794C-9431-F92B93A30A41}">
      <dgm:prSet/>
      <dgm:spPr/>
      <dgm:t>
        <a:bodyPr/>
        <a:lstStyle/>
        <a:p>
          <a:endParaRPr lang="de-DE"/>
        </a:p>
      </dgm:t>
    </dgm:pt>
    <dgm:pt modelId="{FBB0898E-0CB4-2A43-95D7-5B1CA417A118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Руководство к ежедневной практике</a:t>
          </a:r>
          <a:endParaRPr lang="de-DE" dirty="0">
            <a:solidFill>
              <a:srgbClr val="FF0000"/>
            </a:solidFill>
          </a:endParaRPr>
        </a:p>
      </dgm:t>
    </dgm:pt>
    <dgm:pt modelId="{40E78C5F-D2F2-734F-A263-EED62F991260}" type="parTrans" cxnId="{0D663E07-8BE5-044C-91C9-E3F4E10B8A9B}">
      <dgm:prSet/>
      <dgm:spPr/>
      <dgm:t>
        <a:bodyPr/>
        <a:lstStyle/>
        <a:p>
          <a:endParaRPr lang="de-DE"/>
        </a:p>
      </dgm:t>
    </dgm:pt>
    <dgm:pt modelId="{463B22CD-4FF8-E64E-8E74-3510327D7C5F}" type="sibTrans" cxnId="{0D663E07-8BE5-044C-91C9-E3F4E10B8A9B}">
      <dgm:prSet/>
      <dgm:spPr/>
      <dgm:t>
        <a:bodyPr/>
        <a:lstStyle/>
        <a:p>
          <a:endParaRPr lang="de-DE"/>
        </a:p>
      </dgm:t>
    </dgm:pt>
    <dgm:pt modelId="{CC2094A2-D2AA-C046-A2AD-EA6A996CB9BD}">
      <dgm:prSet phldrT="[Text]" phldr="1"/>
      <dgm:spPr/>
      <dgm:t>
        <a:bodyPr/>
        <a:lstStyle/>
        <a:p>
          <a:endParaRPr lang="de-DE" dirty="0"/>
        </a:p>
      </dgm:t>
    </dgm:pt>
    <dgm:pt modelId="{B38BB511-D6F7-EE43-AD2A-2E5D910F57A8}" type="parTrans" cxnId="{8CA37AC1-4406-EF48-BDED-22AEA16DC558}">
      <dgm:prSet/>
      <dgm:spPr/>
      <dgm:t>
        <a:bodyPr/>
        <a:lstStyle/>
        <a:p>
          <a:endParaRPr lang="de-DE"/>
        </a:p>
      </dgm:t>
    </dgm:pt>
    <dgm:pt modelId="{074A2B37-336D-A347-946A-F2FAD06E61C7}" type="sibTrans" cxnId="{8CA37AC1-4406-EF48-BDED-22AEA16DC558}">
      <dgm:prSet/>
      <dgm:spPr/>
      <dgm:t>
        <a:bodyPr/>
        <a:lstStyle/>
        <a:p>
          <a:endParaRPr lang="de-DE"/>
        </a:p>
      </dgm:t>
    </dgm:pt>
    <dgm:pt modelId="{A8AA846A-8DD8-764E-AF41-220EC11FBE25}">
      <dgm:prSet phldrT="[Text]"/>
      <dgm:spPr/>
      <dgm:t>
        <a:bodyPr/>
        <a:lstStyle/>
        <a:p>
          <a:endParaRPr lang="de-DE" dirty="0"/>
        </a:p>
      </dgm:t>
    </dgm:pt>
    <dgm:pt modelId="{9D443109-C365-2840-9B51-356E79ADB01B}" type="parTrans" cxnId="{438A0D6D-8BE8-EA46-8D77-D1432124708D}">
      <dgm:prSet/>
      <dgm:spPr/>
      <dgm:t>
        <a:bodyPr/>
        <a:lstStyle/>
        <a:p>
          <a:endParaRPr lang="ru-RU"/>
        </a:p>
      </dgm:t>
    </dgm:pt>
    <dgm:pt modelId="{C7206457-87DF-6A4E-8E8F-6931701018FB}" type="sibTrans" cxnId="{438A0D6D-8BE8-EA46-8D77-D1432124708D}">
      <dgm:prSet/>
      <dgm:spPr/>
      <dgm:t>
        <a:bodyPr/>
        <a:lstStyle/>
        <a:p>
          <a:endParaRPr lang="ru-RU"/>
        </a:p>
      </dgm:t>
    </dgm:pt>
    <dgm:pt modelId="{AA41D09E-A18B-2849-B232-B06A3A942948}" type="pres">
      <dgm:prSet presAssocID="{62FDAF5D-D135-8645-B86D-19187DFE355C}" presName="Name0" presStyleCnt="0">
        <dgm:presLayoutVars>
          <dgm:dir/>
          <dgm:animLvl val="lvl"/>
          <dgm:resizeHandles val="exact"/>
        </dgm:presLayoutVars>
      </dgm:prSet>
      <dgm:spPr/>
    </dgm:pt>
    <dgm:pt modelId="{41473BC6-6C36-844F-BC74-627DCAFF7CCA}" type="pres">
      <dgm:prSet presAssocID="{05028E58-96E8-E043-96A2-0753F515F37D}" presName="Name8" presStyleCnt="0"/>
      <dgm:spPr/>
    </dgm:pt>
    <dgm:pt modelId="{EE854B67-7D4D-084D-89D3-458EE231D77F}" type="pres">
      <dgm:prSet presAssocID="{05028E58-96E8-E043-96A2-0753F515F37D}" presName="level" presStyleLbl="node1" presStyleIdx="0" presStyleCnt="4">
        <dgm:presLayoutVars>
          <dgm:chMax val="1"/>
          <dgm:bulletEnabled val="1"/>
        </dgm:presLayoutVars>
      </dgm:prSet>
      <dgm:spPr/>
    </dgm:pt>
    <dgm:pt modelId="{624E5C22-37DB-7F45-B701-8640D9371E4E}" type="pres">
      <dgm:prSet presAssocID="{05028E58-96E8-E043-96A2-0753F515F3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09A572-7F70-2B47-8401-1B4818EB04A2}" type="pres">
      <dgm:prSet presAssocID="{FBB0898E-0CB4-2A43-95D7-5B1CA417A118}" presName="Name8" presStyleCnt="0"/>
      <dgm:spPr/>
    </dgm:pt>
    <dgm:pt modelId="{83733814-A920-BD4F-9329-6136CF0DCC4D}" type="pres">
      <dgm:prSet presAssocID="{FBB0898E-0CB4-2A43-95D7-5B1CA417A118}" presName="level" presStyleLbl="node1" presStyleIdx="1" presStyleCnt="4">
        <dgm:presLayoutVars>
          <dgm:chMax val="1"/>
          <dgm:bulletEnabled val="1"/>
        </dgm:presLayoutVars>
      </dgm:prSet>
      <dgm:spPr/>
    </dgm:pt>
    <dgm:pt modelId="{9884BC0B-8BC7-9F4F-BA3A-FC56DBB312AD}" type="pres">
      <dgm:prSet presAssocID="{FBB0898E-0CB4-2A43-95D7-5B1CA417A1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64921D-93FF-3B40-A689-DC147012D9C2}" type="pres">
      <dgm:prSet presAssocID="{CC2094A2-D2AA-C046-A2AD-EA6A996CB9BD}" presName="Name8" presStyleCnt="0"/>
      <dgm:spPr/>
    </dgm:pt>
    <dgm:pt modelId="{74FD6073-415B-0449-88E4-1462B3591988}" type="pres">
      <dgm:prSet presAssocID="{CC2094A2-D2AA-C046-A2AD-EA6A996CB9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6092FA8E-2D40-1C4C-BE35-CB7A622AA774}" type="pres">
      <dgm:prSet presAssocID="{CC2094A2-D2AA-C046-A2AD-EA6A996CB9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2795561-8EE2-2D40-84B5-9CE063B3CFCF}" type="pres">
      <dgm:prSet presAssocID="{A8AA846A-8DD8-764E-AF41-220EC11FBE25}" presName="Name8" presStyleCnt="0"/>
      <dgm:spPr/>
    </dgm:pt>
    <dgm:pt modelId="{1EB5F47F-A994-744F-B4C3-6AEF063EE71D}" type="pres">
      <dgm:prSet presAssocID="{A8AA846A-8DD8-764E-AF41-220EC11FBE25}" presName="level" presStyleLbl="node1" presStyleIdx="3" presStyleCnt="4">
        <dgm:presLayoutVars>
          <dgm:chMax val="1"/>
          <dgm:bulletEnabled val="1"/>
        </dgm:presLayoutVars>
      </dgm:prSet>
      <dgm:spPr/>
    </dgm:pt>
    <dgm:pt modelId="{96084524-680A-644A-8436-8C658AD9879F}" type="pres">
      <dgm:prSet presAssocID="{A8AA846A-8DD8-764E-AF41-220EC11FBE2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17F0401-A151-48E2-94FF-9FC0E7EFE231}" type="presOf" srcId="{05028E58-96E8-E043-96A2-0753F515F37D}" destId="{624E5C22-37DB-7F45-B701-8640D9371E4E}" srcOrd="1" destOrd="0" presId="urn:microsoft.com/office/officeart/2005/8/layout/pyramid1"/>
    <dgm:cxn modelId="{0D663E07-8BE5-044C-91C9-E3F4E10B8A9B}" srcId="{62FDAF5D-D135-8645-B86D-19187DFE355C}" destId="{FBB0898E-0CB4-2A43-95D7-5B1CA417A118}" srcOrd="1" destOrd="0" parTransId="{40E78C5F-D2F2-734F-A263-EED62F991260}" sibTransId="{463B22CD-4FF8-E64E-8E74-3510327D7C5F}"/>
    <dgm:cxn modelId="{17BF1C0A-BDA7-4BB6-8E7B-825C816710F3}" type="presOf" srcId="{CC2094A2-D2AA-C046-A2AD-EA6A996CB9BD}" destId="{6092FA8E-2D40-1C4C-BE35-CB7A622AA774}" srcOrd="1" destOrd="0" presId="urn:microsoft.com/office/officeart/2005/8/layout/pyramid1"/>
    <dgm:cxn modelId="{126A5024-1507-4EE7-980E-439C90F9E2DE}" type="presOf" srcId="{A8AA846A-8DD8-764E-AF41-220EC11FBE25}" destId="{96084524-680A-644A-8436-8C658AD9879F}" srcOrd="1" destOrd="0" presId="urn:microsoft.com/office/officeart/2005/8/layout/pyramid1"/>
    <dgm:cxn modelId="{A9966D27-61CC-794C-9431-F92B93A30A41}" srcId="{62FDAF5D-D135-8645-B86D-19187DFE355C}" destId="{05028E58-96E8-E043-96A2-0753F515F37D}" srcOrd="0" destOrd="0" parTransId="{4D40D394-1BE0-B04F-BE0C-7D47D81DBB64}" sibTransId="{1EBAC558-CDC3-1641-836F-A8C8FA114B5C}"/>
    <dgm:cxn modelId="{D38D6D35-D94C-44CE-AB5E-C8C09E6CF230}" type="presOf" srcId="{A8AA846A-8DD8-764E-AF41-220EC11FBE25}" destId="{1EB5F47F-A994-744F-B4C3-6AEF063EE71D}" srcOrd="0" destOrd="0" presId="urn:microsoft.com/office/officeart/2005/8/layout/pyramid1"/>
    <dgm:cxn modelId="{438A0D6D-8BE8-EA46-8D77-D1432124708D}" srcId="{62FDAF5D-D135-8645-B86D-19187DFE355C}" destId="{A8AA846A-8DD8-764E-AF41-220EC11FBE25}" srcOrd="3" destOrd="0" parTransId="{9D443109-C365-2840-9B51-356E79ADB01B}" sibTransId="{C7206457-87DF-6A4E-8E8F-6931701018FB}"/>
    <dgm:cxn modelId="{F8D9BF94-3B67-4810-AC4F-CF71324877AE}" type="presOf" srcId="{62FDAF5D-D135-8645-B86D-19187DFE355C}" destId="{AA41D09E-A18B-2849-B232-B06A3A942948}" srcOrd="0" destOrd="0" presId="urn:microsoft.com/office/officeart/2005/8/layout/pyramid1"/>
    <dgm:cxn modelId="{0A47219E-80F1-4F66-BC47-F54F19031C11}" type="presOf" srcId="{FBB0898E-0CB4-2A43-95D7-5B1CA417A118}" destId="{83733814-A920-BD4F-9329-6136CF0DCC4D}" srcOrd="0" destOrd="0" presId="urn:microsoft.com/office/officeart/2005/8/layout/pyramid1"/>
    <dgm:cxn modelId="{48EBC1B8-154B-4175-93E9-8035CFF4CA78}" type="presOf" srcId="{05028E58-96E8-E043-96A2-0753F515F37D}" destId="{EE854B67-7D4D-084D-89D3-458EE231D77F}" srcOrd="0" destOrd="0" presId="urn:microsoft.com/office/officeart/2005/8/layout/pyramid1"/>
    <dgm:cxn modelId="{8CA37AC1-4406-EF48-BDED-22AEA16DC558}" srcId="{62FDAF5D-D135-8645-B86D-19187DFE355C}" destId="{CC2094A2-D2AA-C046-A2AD-EA6A996CB9BD}" srcOrd="2" destOrd="0" parTransId="{B38BB511-D6F7-EE43-AD2A-2E5D910F57A8}" sibTransId="{074A2B37-336D-A347-946A-F2FAD06E61C7}"/>
    <dgm:cxn modelId="{D11735D0-5A40-46AC-B9ED-5AB492F9728F}" type="presOf" srcId="{FBB0898E-0CB4-2A43-95D7-5B1CA417A118}" destId="{9884BC0B-8BC7-9F4F-BA3A-FC56DBB312AD}" srcOrd="1" destOrd="0" presId="urn:microsoft.com/office/officeart/2005/8/layout/pyramid1"/>
    <dgm:cxn modelId="{BD0C40FC-7770-489E-8629-1D523E7BDFB6}" type="presOf" srcId="{CC2094A2-D2AA-C046-A2AD-EA6A996CB9BD}" destId="{74FD6073-415B-0449-88E4-1462B3591988}" srcOrd="0" destOrd="0" presId="urn:microsoft.com/office/officeart/2005/8/layout/pyramid1"/>
    <dgm:cxn modelId="{5844FEF0-A6BF-4740-A3D9-B9F1366534F4}" type="presParOf" srcId="{AA41D09E-A18B-2849-B232-B06A3A942948}" destId="{41473BC6-6C36-844F-BC74-627DCAFF7CCA}" srcOrd="0" destOrd="0" presId="urn:microsoft.com/office/officeart/2005/8/layout/pyramid1"/>
    <dgm:cxn modelId="{CC8CAAE5-EB8A-41B4-856C-4B0A3931272C}" type="presParOf" srcId="{41473BC6-6C36-844F-BC74-627DCAFF7CCA}" destId="{EE854B67-7D4D-084D-89D3-458EE231D77F}" srcOrd="0" destOrd="0" presId="urn:microsoft.com/office/officeart/2005/8/layout/pyramid1"/>
    <dgm:cxn modelId="{35A45B19-D583-46DC-B80A-651DEFB3F027}" type="presParOf" srcId="{41473BC6-6C36-844F-BC74-627DCAFF7CCA}" destId="{624E5C22-37DB-7F45-B701-8640D9371E4E}" srcOrd="1" destOrd="0" presId="urn:microsoft.com/office/officeart/2005/8/layout/pyramid1"/>
    <dgm:cxn modelId="{67AAD98B-0BAE-4A8E-A5CF-413918E2E56A}" type="presParOf" srcId="{AA41D09E-A18B-2849-B232-B06A3A942948}" destId="{2209A572-7F70-2B47-8401-1B4818EB04A2}" srcOrd="1" destOrd="0" presId="urn:microsoft.com/office/officeart/2005/8/layout/pyramid1"/>
    <dgm:cxn modelId="{4099C769-E6B8-4830-AC02-E0CBC32F18E4}" type="presParOf" srcId="{2209A572-7F70-2B47-8401-1B4818EB04A2}" destId="{83733814-A920-BD4F-9329-6136CF0DCC4D}" srcOrd="0" destOrd="0" presId="urn:microsoft.com/office/officeart/2005/8/layout/pyramid1"/>
    <dgm:cxn modelId="{00164387-8B8E-4FCE-94EA-4403305125D4}" type="presParOf" srcId="{2209A572-7F70-2B47-8401-1B4818EB04A2}" destId="{9884BC0B-8BC7-9F4F-BA3A-FC56DBB312AD}" srcOrd="1" destOrd="0" presId="urn:microsoft.com/office/officeart/2005/8/layout/pyramid1"/>
    <dgm:cxn modelId="{30EB9903-32B2-4FB4-9971-C232C1BCABB5}" type="presParOf" srcId="{AA41D09E-A18B-2849-B232-B06A3A942948}" destId="{F164921D-93FF-3B40-A689-DC147012D9C2}" srcOrd="2" destOrd="0" presId="urn:microsoft.com/office/officeart/2005/8/layout/pyramid1"/>
    <dgm:cxn modelId="{5074FB31-8F68-4D60-B15B-5C027CEC7B90}" type="presParOf" srcId="{F164921D-93FF-3B40-A689-DC147012D9C2}" destId="{74FD6073-415B-0449-88E4-1462B3591988}" srcOrd="0" destOrd="0" presId="urn:microsoft.com/office/officeart/2005/8/layout/pyramid1"/>
    <dgm:cxn modelId="{CB982547-585A-4D86-9393-CCB973BECDF2}" type="presParOf" srcId="{F164921D-93FF-3B40-A689-DC147012D9C2}" destId="{6092FA8E-2D40-1C4C-BE35-CB7A622AA774}" srcOrd="1" destOrd="0" presId="urn:microsoft.com/office/officeart/2005/8/layout/pyramid1"/>
    <dgm:cxn modelId="{3F870B71-2473-40AE-90CC-AC1F06784921}" type="presParOf" srcId="{AA41D09E-A18B-2849-B232-B06A3A942948}" destId="{92795561-8EE2-2D40-84B5-9CE063B3CFCF}" srcOrd="3" destOrd="0" presId="urn:microsoft.com/office/officeart/2005/8/layout/pyramid1"/>
    <dgm:cxn modelId="{6EAB76FE-10D4-455A-9DCC-262C4CE89682}" type="presParOf" srcId="{92795561-8EE2-2D40-84B5-9CE063B3CFCF}" destId="{1EB5F47F-A994-744F-B4C3-6AEF063EE71D}" srcOrd="0" destOrd="0" presId="urn:microsoft.com/office/officeart/2005/8/layout/pyramid1"/>
    <dgm:cxn modelId="{C3E0E05D-4050-4276-BAA7-398674E38853}" type="presParOf" srcId="{92795561-8EE2-2D40-84B5-9CE063B3CFCF}" destId="{96084524-680A-644A-8436-8C658AD9879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CB10C0D-C107-5947-8298-50EF45234162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56CD52CF-2262-F247-A120-E1F64A99DB5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Навигационный инструмент в хаотичном потоке материала</a:t>
          </a:r>
          <a:endParaRPr lang="de-DE" dirty="0">
            <a:solidFill>
              <a:srgbClr val="FF0000"/>
            </a:solidFill>
          </a:endParaRPr>
        </a:p>
      </dgm:t>
    </dgm:pt>
    <dgm:pt modelId="{14D24EE5-540F-BA4B-A116-44F55C2C9824}" type="parTrans" cxnId="{F41458FF-3519-DD4E-AB3B-E7F94C4A1777}">
      <dgm:prSet/>
      <dgm:spPr/>
      <dgm:t>
        <a:bodyPr/>
        <a:lstStyle/>
        <a:p>
          <a:endParaRPr lang="de-DE"/>
        </a:p>
      </dgm:t>
    </dgm:pt>
    <dgm:pt modelId="{B2C485C6-E6FE-C54C-A1E0-AF048EBF3D97}" type="sibTrans" cxnId="{F41458FF-3519-DD4E-AB3B-E7F94C4A1777}">
      <dgm:prSet/>
      <dgm:spPr/>
      <dgm:t>
        <a:bodyPr/>
        <a:lstStyle/>
        <a:p>
          <a:endParaRPr lang="de-DE"/>
        </a:p>
      </dgm:t>
    </dgm:pt>
    <dgm:pt modelId="{38EC8FF0-5524-E641-8E7B-2F75AB64FE64}">
      <dgm:prSet phldrT="[Text]" phldr="1"/>
      <dgm:spPr/>
      <dgm:t>
        <a:bodyPr/>
        <a:lstStyle/>
        <a:p>
          <a:endParaRPr lang="de-DE" dirty="0"/>
        </a:p>
      </dgm:t>
    </dgm:pt>
    <dgm:pt modelId="{D00E71B4-1BDE-E842-A46C-84E5B1DEB636}" type="parTrans" cxnId="{63B7978A-7543-6F43-B209-BE547F49E376}">
      <dgm:prSet/>
      <dgm:spPr/>
      <dgm:t>
        <a:bodyPr/>
        <a:lstStyle/>
        <a:p>
          <a:endParaRPr lang="de-DE"/>
        </a:p>
      </dgm:t>
    </dgm:pt>
    <dgm:pt modelId="{EE93969E-D79F-D049-AABF-4D41CB3C9845}" type="sibTrans" cxnId="{63B7978A-7543-6F43-B209-BE547F49E376}">
      <dgm:prSet/>
      <dgm:spPr/>
      <dgm:t>
        <a:bodyPr/>
        <a:lstStyle/>
        <a:p>
          <a:endParaRPr lang="de-DE"/>
        </a:p>
      </dgm:t>
    </dgm:pt>
    <dgm:pt modelId="{3D5DAB58-CBC5-F148-AAD5-EC622DBD67E9}">
      <dgm:prSet phldrT="[Text]" phldr="1"/>
      <dgm:spPr/>
      <dgm:t>
        <a:bodyPr/>
        <a:lstStyle/>
        <a:p>
          <a:endParaRPr lang="de-DE" dirty="0"/>
        </a:p>
      </dgm:t>
    </dgm:pt>
    <dgm:pt modelId="{6DE6D185-AFD6-AE4C-AFAD-91E6FC2CC192}" type="parTrans" cxnId="{0FBD0932-9F26-734A-BDEF-D7D14EAE9D1E}">
      <dgm:prSet/>
      <dgm:spPr/>
      <dgm:t>
        <a:bodyPr/>
        <a:lstStyle/>
        <a:p>
          <a:endParaRPr lang="de-DE"/>
        </a:p>
      </dgm:t>
    </dgm:pt>
    <dgm:pt modelId="{1A426787-07BF-7F48-9282-1E78C06F3B42}" type="sibTrans" cxnId="{0FBD0932-9F26-734A-BDEF-D7D14EAE9D1E}">
      <dgm:prSet/>
      <dgm:spPr/>
      <dgm:t>
        <a:bodyPr/>
        <a:lstStyle/>
        <a:p>
          <a:endParaRPr lang="de-DE"/>
        </a:p>
      </dgm:t>
    </dgm:pt>
    <dgm:pt modelId="{8919EDFF-A5ED-3547-81CE-1447E1E92410}">
      <dgm:prSet phldrT="[Text]"/>
      <dgm:spPr/>
      <dgm:t>
        <a:bodyPr/>
        <a:lstStyle/>
        <a:p>
          <a:endParaRPr lang="de-DE" dirty="0"/>
        </a:p>
      </dgm:t>
    </dgm:pt>
    <dgm:pt modelId="{5DB03C66-B302-CD48-B19A-229ACB668895}" type="parTrans" cxnId="{505B590A-813E-B541-939A-D4188731ACAC}">
      <dgm:prSet/>
      <dgm:spPr/>
      <dgm:t>
        <a:bodyPr/>
        <a:lstStyle/>
        <a:p>
          <a:endParaRPr lang="de-DE"/>
        </a:p>
      </dgm:t>
    </dgm:pt>
    <dgm:pt modelId="{F05B0D6F-A381-8643-BF19-1513F0A84E45}" type="sibTrans" cxnId="{505B590A-813E-B541-939A-D4188731ACAC}">
      <dgm:prSet/>
      <dgm:spPr/>
      <dgm:t>
        <a:bodyPr/>
        <a:lstStyle/>
        <a:p>
          <a:endParaRPr lang="de-DE"/>
        </a:p>
      </dgm:t>
    </dgm:pt>
    <dgm:pt modelId="{4588F137-9150-D345-BCC4-F18C4825876D}" type="pres">
      <dgm:prSet presAssocID="{7CB10C0D-C107-5947-8298-50EF45234162}" presName="Name0" presStyleCnt="0">
        <dgm:presLayoutVars>
          <dgm:dir/>
          <dgm:animLvl val="lvl"/>
          <dgm:resizeHandles val="exact"/>
        </dgm:presLayoutVars>
      </dgm:prSet>
      <dgm:spPr/>
    </dgm:pt>
    <dgm:pt modelId="{80886226-AFF1-DC42-BF82-81D68248E73E}" type="pres">
      <dgm:prSet presAssocID="{56CD52CF-2262-F247-A120-E1F64A99DB5D}" presName="Name8" presStyleCnt="0"/>
      <dgm:spPr/>
    </dgm:pt>
    <dgm:pt modelId="{0B41EBCF-65EC-7446-9220-E78F47E730E1}" type="pres">
      <dgm:prSet presAssocID="{56CD52CF-2262-F247-A120-E1F64A99DB5D}" presName="level" presStyleLbl="node1" presStyleIdx="0" presStyleCnt="4">
        <dgm:presLayoutVars>
          <dgm:chMax val="1"/>
          <dgm:bulletEnabled val="1"/>
        </dgm:presLayoutVars>
      </dgm:prSet>
      <dgm:spPr/>
    </dgm:pt>
    <dgm:pt modelId="{4DDCB2B4-9F50-674A-B0E0-58A4C1B9469A}" type="pres">
      <dgm:prSet presAssocID="{56CD52CF-2262-F247-A120-E1F64A99DB5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A1E59B-97BD-9D40-9E92-D16C9FBA8131}" type="pres">
      <dgm:prSet presAssocID="{38EC8FF0-5524-E641-8E7B-2F75AB64FE64}" presName="Name8" presStyleCnt="0"/>
      <dgm:spPr/>
    </dgm:pt>
    <dgm:pt modelId="{BDA1CC3B-577F-7D46-BBA9-B886C2F28391}" type="pres">
      <dgm:prSet presAssocID="{38EC8FF0-5524-E641-8E7B-2F75AB64FE64}" presName="level" presStyleLbl="node1" presStyleIdx="1" presStyleCnt="4">
        <dgm:presLayoutVars>
          <dgm:chMax val="1"/>
          <dgm:bulletEnabled val="1"/>
        </dgm:presLayoutVars>
      </dgm:prSet>
      <dgm:spPr/>
    </dgm:pt>
    <dgm:pt modelId="{880DBC69-94FD-4A40-AEBE-6520C5EEF50B}" type="pres">
      <dgm:prSet presAssocID="{38EC8FF0-5524-E641-8E7B-2F75AB64FE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1A7D72B-9D1F-9C43-9B4F-9BF8AF434A27}" type="pres">
      <dgm:prSet presAssocID="{3D5DAB58-CBC5-F148-AAD5-EC622DBD67E9}" presName="Name8" presStyleCnt="0"/>
      <dgm:spPr/>
    </dgm:pt>
    <dgm:pt modelId="{CD2C183A-79AA-5E48-A32B-C0BAE8EC653C}" type="pres">
      <dgm:prSet presAssocID="{3D5DAB58-CBC5-F148-AAD5-EC622DBD67E9}" presName="level" presStyleLbl="node1" presStyleIdx="2" presStyleCnt="4" custLinFactNeighborY="0">
        <dgm:presLayoutVars>
          <dgm:chMax val="1"/>
          <dgm:bulletEnabled val="1"/>
        </dgm:presLayoutVars>
      </dgm:prSet>
      <dgm:spPr/>
    </dgm:pt>
    <dgm:pt modelId="{019624BA-7F2E-B34A-9973-D37BB99D80F5}" type="pres">
      <dgm:prSet presAssocID="{3D5DAB58-CBC5-F148-AAD5-EC622DBD67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16D6AD-E488-8A4C-95EC-A1BE9A67F2BF}" type="pres">
      <dgm:prSet presAssocID="{8919EDFF-A5ED-3547-81CE-1447E1E92410}" presName="Name8" presStyleCnt="0"/>
      <dgm:spPr/>
    </dgm:pt>
    <dgm:pt modelId="{26B8418C-51D8-C343-91E9-D1A9925ABD78}" type="pres">
      <dgm:prSet presAssocID="{8919EDFF-A5ED-3547-81CE-1447E1E92410}" presName="level" presStyleLbl="node1" presStyleIdx="3" presStyleCnt="4">
        <dgm:presLayoutVars>
          <dgm:chMax val="1"/>
          <dgm:bulletEnabled val="1"/>
        </dgm:presLayoutVars>
      </dgm:prSet>
      <dgm:spPr/>
    </dgm:pt>
    <dgm:pt modelId="{F3F7FBE7-9C91-BD4A-9D16-8946E1EB5248}" type="pres">
      <dgm:prSet presAssocID="{8919EDFF-A5ED-3547-81CE-1447E1E9241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05B590A-813E-B541-939A-D4188731ACAC}" srcId="{7CB10C0D-C107-5947-8298-50EF45234162}" destId="{8919EDFF-A5ED-3547-81CE-1447E1E92410}" srcOrd="3" destOrd="0" parTransId="{5DB03C66-B302-CD48-B19A-229ACB668895}" sibTransId="{F05B0D6F-A381-8643-BF19-1513F0A84E45}"/>
    <dgm:cxn modelId="{3730EF0A-62A7-4551-AAE7-4A03FAEEF65C}" type="presOf" srcId="{38EC8FF0-5524-E641-8E7B-2F75AB64FE64}" destId="{BDA1CC3B-577F-7D46-BBA9-B886C2F28391}" srcOrd="0" destOrd="0" presId="urn:microsoft.com/office/officeart/2005/8/layout/pyramid1"/>
    <dgm:cxn modelId="{03E3A113-2842-491C-B639-4C5D16603A10}" type="presOf" srcId="{3D5DAB58-CBC5-F148-AAD5-EC622DBD67E9}" destId="{CD2C183A-79AA-5E48-A32B-C0BAE8EC653C}" srcOrd="0" destOrd="0" presId="urn:microsoft.com/office/officeart/2005/8/layout/pyramid1"/>
    <dgm:cxn modelId="{A0960F29-F7F9-4165-AA9C-51120E0EC388}" type="presOf" srcId="{38EC8FF0-5524-E641-8E7B-2F75AB64FE64}" destId="{880DBC69-94FD-4A40-AEBE-6520C5EEF50B}" srcOrd="1" destOrd="0" presId="urn:microsoft.com/office/officeart/2005/8/layout/pyramid1"/>
    <dgm:cxn modelId="{0FBD0932-9F26-734A-BDEF-D7D14EAE9D1E}" srcId="{7CB10C0D-C107-5947-8298-50EF45234162}" destId="{3D5DAB58-CBC5-F148-AAD5-EC622DBD67E9}" srcOrd="2" destOrd="0" parTransId="{6DE6D185-AFD6-AE4C-AFAD-91E6FC2CC192}" sibTransId="{1A426787-07BF-7F48-9282-1E78C06F3B42}"/>
    <dgm:cxn modelId="{291E8F32-3494-420B-8A75-487DD1D384E8}" type="presOf" srcId="{56CD52CF-2262-F247-A120-E1F64A99DB5D}" destId="{0B41EBCF-65EC-7446-9220-E78F47E730E1}" srcOrd="0" destOrd="0" presId="urn:microsoft.com/office/officeart/2005/8/layout/pyramid1"/>
    <dgm:cxn modelId="{E204443A-0D9D-4F2C-BBEA-2F98CB606F1F}" type="presOf" srcId="{8919EDFF-A5ED-3547-81CE-1447E1E92410}" destId="{F3F7FBE7-9C91-BD4A-9D16-8946E1EB5248}" srcOrd="1" destOrd="0" presId="urn:microsoft.com/office/officeart/2005/8/layout/pyramid1"/>
    <dgm:cxn modelId="{C22EFF7D-9F9B-4C4D-823A-393E0C405F56}" type="presOf" srcId="{7CB10C0D-C107-5947-8298-50EF45234162}" destId="{4588F137-9150-D345-BCC4-F18C4825876D}" srcOrd="0" destOrd="0" presId="urn:microsoft.com/office/officeart/2005/8/layout/pyramid1"/>
    <dgm:cxn modelId="{63B7978A-7543-6F43-B209-BE547F49E376}" srcId="{7CB10C0D-C107-5947-8298-50EF45234162}" destId="{38EC8FF0-5524-E641-8E7B-2F75AB64FE64}" srcOrd="1" destOrd="0" parTransId="{D00E71B4-1BDE-E842-A46C-84E5B1DEB636}" sibTransId="{EE93969E-D79F-D049-AABF-4D41CB3C9845}"/>
    <dgm:cxn modelId="{FBE395AB-E22E-4C60-971A-9F737D03F5C3}" type="presOf" srcId="{8919EDFF-A5ED-3547-81CE-1447E1E92410}" destId="{26B8418C-51D8-C343-91E9-D1A9925ABD78}" srcOrd="0" destOrd="0" presId="urn:microsoft.com/office/officeart/2005/8/layout/pyramid1"/>
    <dgm:cxn modelId="{1B27B0DD-A9AC-4CAB-B3F4-CB001FC166BC}" type="presOf" srcId="{3D5DAB58-CBC5-F148-AAD5-EC622DBD67E9}" destId="{019624BA-7F2E-B34A-9973-D37BB99D80F5}" srcOrd="1" destOrd="0" presId="urn:microsoft.com/office/officeart/2005/8/layout/pyramid1"/>
    <dgm:cxn modelId="{D2B161F6-C274-4367-AE0A-113D8414DEFF}" type="presOf" srcId="{56CD52CF-2262-F247-A120-E1F64A99DB5D}" destId="{4DDCB2B4-9F50-674A-B0E0-58A4C1B9469A}" srcOrd="1" destOrd="0" presId="urn:microsoft.com/office/officeart/2005/8/layout/pyramid1"/>
    <dgm:cxn modelId="{F41458FF-3519-DD4E-AB3B-E7F94C4A1777}" srcId="{7CB10C0D-C107-5947-8298-50EF45234162}" destId="{56CD52CF-2262-F247-A120-E1F64A99DB5D}" srcOrd="0" destOrd="0" parTransId="{14D24EE5-540F-BA4B-A116-44F55C2C9824}" sibTransId="{B2C485C6-E6FE-C54C-A1E0-AF048EBF3D97}"/>
    <dgm:cxn modelId="{1BE059DC-0873-46AF-9BA9-01CC0C3229DF}" type="presParOf" srcId="{4588F137-9150-D345-BCC4-F18C4825876D}" destId="{80886226-AFF1-DC42-BF82-81D68248E73E}" srcOrd="0" destOrd="0" presId="urn:microsoft.com/office/officeart/2005/8/layout/pyramid1"/>
    <dgm:cxn modelId="{21AD1A02-CFAD-47E5-873B-B0993B235F8C}" type="presParOf" srcId="{80886226-AFF1-DC42-BF82-81D68248E73E}" destId="{0B41EBCF-65EC-7446-9220-E78F47E730E1}" srcOrd="0" destOrd="0" presId="urn:microsoft.com/office/officeart/2005/8/layout/pyramid1"/>
    <dgm:cxn modelId="{5CC52B78-C4FC-4F6A-8159-4559344CD77C}" type="presParOf" srcId="{80886226-AFF1-DC42-BF82-81D68248E73E}" destId="{4DDCB2B4-9F50-674A-B0E0-58A4C1B9469A}" srcOrd="1" destOrd="0" presId="urn:microsoft.com/office/officeart/2005/8/layout/pyramid1"/>
    <dgm:cxn modelId="{9E979B39-6028-482B-A534-D7D696631149}" type="presParOf" srcId="{4588F137-9150-D345-BCC4-F18C4825876D}" destId="{1AA1E59B-97BD-9D40-9E92-D16C9FBA8131}" srcOrd="1" destOrd="0" presId="urn:microsoft.com/office/officeart/2005/8/layout/pyramid1"/>
    <dgm:cxn modelId="{6D11EA29-A540-4623-B1CB-007863202C0C}" type="presParOf" srcId="{1AA1E59B-97BD-9D40-9E92-D16C9FBA8131}" destId="{BDA1CC3B-577F-7D46-BBA9-B886C2F28391}" srcOrd="0" destOrd="0" presId="urn:microsoft.com/office/officeart/2005/8/layout/pyramid1"/>
    <dgm:cxn modelId="{2B752428-645A-4A75-8E45-A6FEFCFAEA82}" type="presParOf" srcId="{1AA1E59B-97BD-9D40-9E92-D16C9FBA8131}" destId="{880DBC69-94FD-4A40-AEBE-6520C5EEF50B}" srcOrd="1" destOrd="0" presId="urn:microsoft.com/office/officeart/2005/8/layout/pyramid1"/>
    <dgm:cxn modelId="{6468A1B7-9461-4D06-B3A0-991F621FC13C}" type="presParOf" srcId="{4588F137-9150-D345-BCC4-F18C4825876D}" destId="{C1A7D72B-9D1F-9C43-9B4F-9BF8AF434A27}" srcOrd="2" destOrd="0" presId="urn:microsoft.com/office/officeart/2005/8/layout/pyramid1"/>
    <dgm:cxn modelId="{7B77710A-0409-4AFD-9524-45989D2EFD11}" type="presParOf" srcId="{C1A7D72B-9D1F-9C43-9B4F-9BF8AF434A27}" destId="{CD2C183A-79AA-5E48-A32B-C0BAE8EC653C}" srcOrd="0" destOrd="0" presId="urn:microsoft.com/office/officeart/2005/8/layout/pyramid1"/>
    <dgm:cxn modelId="{D3A5D2B3-9213-43EF-98E1-C2C12DFD22E9}" type="presParOf" srcId="{C1A7D72B-9D1F-9C43-9B4F-9BF8AF434A27}" destId="{019624BA-7F2E-B34A-9973-D37BB99D80F5}" srcOrd="1" destOrd="0" presId="urn:microsoft.com/office/officeart/2005/8/layout/pyramid1"/>
    <dgm:cxn modelId="{D8B9D208-474A-45CD-925E-B388659F9EE4}" type="presParOf" srcId="{4588F137-9150-D345-BCC4-F18C4825876D}" destId="{F116D6AD-E488-8A4C-95EC-A1BE9A67F2BF}" srcOrd="3" destOrd="0" presId="urn:microsoft.com/office/officeart/2005/8/layout/pyramid1"/>
    <dgm:cxn modelId="{753F2BCF-2A4A-446F-A660-281EB1BA3967}" type="presParOf" srcId="{F116D6AD-E488-8A4C-95EC-A1BE9A67F2BF}" destId="{26B8418C-51D8-C343-91E9-D1A9925ABD78}" srcOrd="0" destOrd="0" presId="urn:microsoft.com/office/officeart/2005/8/layout/pyramid1"/>
    <dgm:cxn modelId="{DF115225-43EE-4982-864B-614051EE40EB}" type="presParOf" srcId="{F116D6AD-E488-8A4C-95EC-A1BE9A67F2BF}" destId="{F3F7FBE7-9C91-BD4A-9D16-8946E1EB524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C73A71-A52B-2342-AFDF-91CAFAF90D27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3A8899E7-FC51-924A-9E79-F890F1BE3C34}">
      <dgm:prSet phldrT="[Text]" phldr="1"/>
      <dgm:spPr/>
      <dgm:t>
        <a:bodyPr/>
        <a:lstStyle/>
        <a:p>
          <a:endParaRPr lang="de-DE" dirty="0"/>
        </a:p>
      </dgm:t>
    </dgm:pt>
    <dgm:pt modelId="{097404F5-AD9D-7945-8AFF-7A1EC9712B6E}" type="parTrans" cxnId="{83B03538-9033-734A-A590-892AC27D0DB4}">
      <dgm:prSet/>
      <dgm:spPr/>
      <dgm:t>
        <a:bodyPr/>
        <a:lstStyle/>
        <a:p>
          <a:endParaRPr lang="de-DE"/>
        </a:p>
      </dgm:t>
    </dgm:pt>
    <dgm:pt modelId="{FDA2F505-A4A4-A941-BC19-8A57A6305B20}" type="sibTrans" cxnId="{83B03538-9033-734A-A590-892AC27D0DB4}">
      <dgm:prSet/>
      <dgm:spPr/>
      <dgm:t>
        <a:bodyPr/>
        <a:lstStyle/>
        <a:p>
          <a:endParaRPr lang="de-DE"/>
        </a:p>
      </dgm:t>
    </dgm:pt>
    <dgm:pt modelId="{8465EB05-11F5-5E4F-9C69-9B6E969BA2FF}">
      <dgm:prSet phldrT="[Text]" phldr="1"/>
      <dgm:spPr/>
      <dgm:t>
        <a:bodyPr/>
        <a:lstStyle/>
        <a:p>
          <a:endParaRPr lang="de-DE" dirty="0"/>
        </a:p>
      </dgm:t>
    </dgm:pt>
    <dgm:pt modelId="{A4C3A368-BC3C-E549-B8D2-97F6021814A1}" type="parTrans" cxnId="{3AB6C510-6508-3748-A7F5-ABF18F289D09}">
      <dgm:prSet/>
      <dgm:spPr/>
      <dgm:t>
        <a:bodyPr/>
        <a:lstStyle/>
        <a:p>
          <a:endParaRPr lang="de-DE"/>
        </a:p>
      </dgm:t>
    </dgm:pt>
    <dgm:pt modelId="{B6E834C7-A2C6-D648-93F5-3CD4E7B81714}" type="sibTrans" cxnId="{3AB6C510-6508-3748-A7F5-ABF18F289D09}">
      <dgm:prSet/>
      <dgm:spPr/>
      <dgm:t>
        <a:bodyPr/>
        <a:lstStyle/>
        <a:p>
          <a:endParaRPr lang="de-DE"/>
        </a:p>
      </dgm:t>
    </dgm:pt>
    <dgm:pt modelId="{09A77304-8FBF-2846-A32F-FF674990658E}">
      <dgm:prSet phldrT="[Text]" phldr="1"/>
      <dgm:spPr/>
      <dgm:t>
        <a:bodyPr/>
        <a:lstStyle/>
        <a:p>
          <a:endParaRPr lang="de-DE" dirty="0"/>
        </a:p>
      </dgm:t>
    </dgm:pt>
    <dgm:pt modelId="{D5214317-E647-A64F-9027-40DA21F8DBF7}" type="parTrans" cxnId="{4CDEF788-0275-9942-AFEA-F564D986F4D7}">
      <dgm:prSet/>
      <dgm:spPr/>
      <dgm:t>
        <a:bodyPr/>
        <a:lstStyle/>
        <a:p>
          <a:endParaRPr lang="de-DE"/>
        </a:p>
      </dgm:t>
    </dgm:pt>
    <dgm:pt modelId="{715053DE-9B6E-0E4F-9780-54817C39C6BC}" type="sibTrans" cxnId="{4CDEF788-0275-9942-AFEA-F564D986F4D7}">
      <dgm:prSet/>
      <dgm:spPr/>
      <dgm:t>
        <a:bodyPr/>
        <a:lstStyle/>
        <a:p>
          <a:endParaRPr lang="de-DE"/>
        </a:p>
      </dgm:t>
    </dgm:pt>
    <dgm:pt modelId="{06A04C37-1950-A340-A056-D8A7C838D314}">
      <dgm:prSet phldrT="[Text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Этическое и практическое основание</a:t>
          </a:r>
          <a:endParaRPr lang="de-DE" b="1" dirty="0">
            <a:solidFill>
              <a:srgbClr val="FF0000"/>
            </a:solidFill>
          </a:endParaRPr>
        </a:p>
      </dgm:t>
    </dgm:pt>
    <dgm:pt modelId="{37A08652-BBA4-9C4E-955C-256EEF901A61}" type="parTrans" cxnId="{9EEE3166-F619-BA45-893F-D41435005270}">
      <dgm:prSet/>
      <dgm:spPr/>
      <dgm:t>
        <a:bodyPr/>
        <a:lstStyle/>
        <a:p>
          <a:endParaRPr lang="de-DE"/>
        </a:p>
      </dgm:t>
    </dgm:pt>
    <dgm:pt modelId="{96021510-A6AF-E340-94DC-C0E76DE71094}" type="sibTrans" cxnId="{9EEE3166-F619-BA45-893F-D41435005270}">
      <dgm:prSet/>
      <dgm:spPr/>
      <dgm:t>
        <a:bodyPr/>
        <a:lstStyle/>
        <a:p>
          <a:endParaRPr lang="de-DE"/>
        </a:p>
      </dgm:t>
    </dgm:pt>
    <dgm:pt modelId="{75535022-EE50-8D4E-8BC0-4A814F96729B}" type="pres">
      <dgm:prSet presAssocID="{E0C73A71-A52B-2342-AFDF-91CAFAF90D27}" presName="Name0" presStyleCnt="0">
        <dgm:presLayoutVars>
          <dgm:dir/>
          <dgm:animLvl val="lvl"/>
          <dgm:resizeHandles val="exact"/>
        </dgm:presLayoutVars>
      </dgm:prSet>
      <dgm:spPr/>
    </dgm:pt>
    <dgm:pt modelId="{04C69684-A367-AA4B-A000-CBE59D6A3D1D}" type="pres">
      <dgm:prSet presAssocID="{3A8899E7-FC51-924A-9E79-F890F1BE3C34}" presName="Name8" presStyleCnt="0"/>
      <dgm:spPr/>
    </dgm:pt>
    <dgm:pt modelId="{B3EBCFCD-4D94-2542-A663-FEC83999C7E8}" type="pres">
      <dgm:prSet presAssocID="{3A8899E7-FC51-924A-9E79-F890F1BE3C34}" presName="level" presStyleLbl="node1" presStyleIdx="0" presStyleCnt="4">
        <dgm:presLayoutVars>
          <dgm:chMax val="1"/>
          <dgm:bulletEnabled val="1"/>
        </dgm:presLayoutVars>
      </dgm:prSet>
      <dgm:spPr/>
    </dgm:pt>
    <dgm:pt modelId="{50E0F065-7F0D-B34E-9022-B054ECE6C5DB}" type="pres">
      <dgm:prSet presAssocID="{3A8899E7-FC51-924A-9E79-F890F1BE3C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F91B301-D676-9F4C-9252-196C503E717E}" type="pres">
      <dgm:prSet presAssocID="{8465EB05-11F5-5E4F-9C69-9B6E969BA2FF}" presName="Name8" presStyleCnt="0"/>
      <dgm:spPr/>
    </dgm:pt>
    <dgm:pt modelId="{BA714977-5634-004F-8A51-1D13ECF30166}" type="pres">
      <dgm:prSet presAssocID="{8465EB05-11F5-5E4F-9C69-9B6E969BA2FF}" presName="level" presStyleLbl="node1" presStyleIdx="1" presStyleCnt="4">
        <dgm:presLayoutVars>
          <dgm:chMax val="1"/>
          <dgm:bulletEnabled val="1"/>
        </dgm:presLayoutVars>
      </dgm:prSet>
      <dgm:spPr/>
    </dgm:pt>
    <dgm:pt modelId="{CACFE3B2-836D-B643-86AC-8145DD935645}" type="pres">
      <dgm:prSet presAssocID="{8465EB05-11F5-5E4F-9C69-9B6E969BA2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5BEC50-1496-394A-B112-46CCB19D2741}" type="pres">
      <dgm:prSet presAssocID="{09A77304-8FBF-2846-A32F-FF674990658E}" presName="Name8" presStyleCnt="0"/>
      <dgm:spPr/>
    </dgm:pt>
    <dgm:pt modelId="{8636F061-1CA7-1A41-85CD-152822404169}" type="pres">
      <dgm:prSet presAssocID="{09A77304-8FBF-2846-A32F-FF674990658E}" presName="level" presStyleLbl="node1" presStyleIdx="2" presStyleCnt="4">
        <dgm:presLayoutVars>
          <dgm:chMax val="1"/>
          <dgm:bulletEnabled val="1"/>
        </dgm:presLayoutVars>
      </dgm:prSet>
      <dgm:spPr/>
    </dgm:pt>
    <dgm:pt modelId="{C6C4B09F-FB6F-6F4A-AA97-1BCEEAFDD878}" type="pres">
      <dgm:prSet presAssocID="{09A77304-8FBF-2846-A32F-FF67499065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1F426A3-8EA9-774D-B98C-6A34E1D8F2DF}" type="pres">
      <dgm:prSet presAssocID="{06A04C37-1950-A340-A056-D8A7C838D314}" presName="Name8" presStyleCnt="0"/>
      <dgm:spPr/>
    </dgm:pt>
    <dgm:pt modelId="{70B1F4B1-DEE6-3C4B-AE79-A98070144B6F}" type="pres">
      <dgm:prSet presAssocID="{06A04C37-1950-A340-A056-D8A7C838D314}" presName="level" presStyleLbl="node1" presStyleIdx="3" presStyleCnt="4">
        <dgm:presLayoutVars>
          <dgm:chMax val="1"/>
          <dgm:bulletEnabled val="1"/>
        </dgm:presLayoutVars>
      </dgm:prSet>
      <dgm:spPr/>
    </dgm:pt>
    <dgm:pt modelId="{E3E1E230-D35E-4F4C-B13A-B81D93F257C0}" type="pres">
      <dgm:prSet presAssocID="{06A04C37-1950-A340-A056-D8A7C838D31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7012A03-19F5-40B2-B5BD-4AAD3E40E2B2}" type="presOf" srcId="{09A77304-8FBF-2846-A32F-FF674990658E}" destId="{C6C4B09F-FB6F-6F4A-AA97-1BCEEAFDD878}" srcOrd="1" destOrd="0" presId="urn:microsoft.com/office/officeart/2005/8/layout/pyramid1"/>
    <dgm:cxn modelId="{3AB6C510-6508-3748-A7F5-ABF18F289D09}" srcId="{E0C73A71-A52B-2342-AFDF-91CAFAF90D27}" destId="{8465EB05-11F5-5E4F-9C69-9B6E969BA2FF}" srcOrd="1" destOrd="0" parTransId="{A4C3A368-BC3C-E549-B8D2-97F6021814A1}" sibTransId="{B6E834C7-A2C6-D648-93F5-3CD4E7B81714}"/>
    <dgm:cxn modelId="{83B03538-9033-734A-A590-892AC27D0DB4}" srcId="{E0C73A71-A52B-2342-AFDF-91CAFAF90D27}" destId="{3A8899E7-FC51-924A-9E79-F890F1BE3C34}" srcOrd="0" destOrd="0" parTransId="{097404F5-AD9D-7945-8AFF-7A1EC9712B6E}" sibTransId="{FDA2F505-A4A4-A941-BC19-8A57A6305B20}"/>
    <dgm:cxn modelId="{0F4BA840-B112-47A0-872E-54050E696CA7}" type="presOf" srcId="{3A8899E7-FC51-924A-9E79-F890F1BE3C34}" destId="{B3EBCFCD-4D94-2542-A663-FEC83999C7E8}" srcOrd="0" destOrd="0" presId="urn:microsoft.com/office/officeart/2005/8/layout/pyramid1"/>
    <dgm:cxn modelId="{12E39961-E803-4CCC-A130-B30969E8BC6E}" type="presOf" srcId="{E0C73A71-A52B-2342-AFDF-91CAFAF90D27}" destId="{75535022-EE50-8D4E-8BC0-4A814F96729B}" srcOrd="0" destOrd="0" presId="urn:microsoft.com/office/officeart/2005/8/layout/pyramid1"/>
    <dgm:cxn modelId="{9EEE3166-F619-BA45-893F-D41435005270}" srcId="{E0C73A71-A52B-2342-AFDF-91CAFAF90D27}" destId="{06A04C37-1950-A340-A056-D8A7C838D314}" srcOrd="3" destOrd="0" parTransId="{37A08652-BBA4-9C4E-955C-256EEF901A61}" sibTransId="{96021510-A6AF-E340-94DC-C0E76DE71094}"/>
    <dgm:cxn modelId="{5688C449-DAA6-48AF-A635-D74D43A7AE41}" type="presOf" srcId="{8465EB05-11F5-5E4F-9C69-9B6E969BA2FF}" destId="{BA714977-5634-004F-8A51-1D13ECF30166}" srcOrd="0" destOrd="0" presId="urn:microsoft.com/office/officeart/2005/8/layout/pyramid1"/>
    <dgm:cxn modelId="{1FE1A657-6DEB-450D-979C-7A3089363C6A}" type="presOf" srcId="{06A04C37-1950-A340-A056-D8A7C838D314}" destId="{70B1F4B1-DEE6-3C4B-AE79-A98070144B6F}" srcOrd="0" destOrd="0" presId="urn:microsoft.com/office/officeart/2005/8/layout/pyramid1"/>
    <dgm:cxn modelId="{4CDEF788-0275-9942-AFEA-F564D986F4D7}" srcId="{E0C73A71-A52B-2342-AFDF-91CAFAF90D27}" destId="{09A77304-8FBF-2846-A32F-FF674990658E}" srcOrd="2" destOrd="0" parTransId="{D5214317-E647-A64F-9027-40DA21F8DBF7}" sibTransId="{715053DE-9B6E-0E4F-9780-54817C39C6BC}"/>
    <dgm:cxn modelId="{E0934FCD-9F69-4818-8C64-8E24281F0074}" type="presOf" srcId="{8465EB05-11F5-5E4F-9C69-9B6E969BA2FF}" destId="{CACFE3B2-836D-B643-86AC-8145DD935645}" srcOrd="1" destOrd="0" presId="urn:microsoft.com/office/officeart/2005/8/layout/pyramid1"/>
    <dgm:cxn modelId="{C6E319CE-C342-4FD3-9E33-DF47C58AD947}" type="presOf" srcId="{3A8899E7-FC51-924A-9E79-F890F1BE3C34}" destId="{50E0F065-7F0D-B34E-9022-B054ECE6C5DB}" srcOrd="1" destOrd="0" presId="urn:microsoft.com/office/officeart/2005/8/layout/pyramid1"/>
    <dgm:cxn modelId="{E2BC6FD7-32D6-4017-8BDB-720476AD5C35}" type="presOf" srcId="{09A77304-8FBF-2846-A32F-FF674990658E}" destId="{8636F061-1CA7-1A41-85CD-152822404169}" srcOrd="0" destOrd="0" presId="urn:microsoft.com/office/officeart/2005/8/layout/pyramid1"/>
    <dgm:cxn modelId="{57E2C9EF-C1D7-4D36-B047-361672774878}" type="presOf" srcId="{06A04C37-1950-A340-A056-D8A7C838D314}" destId="{E3E1E230-D35E-4F4C-B13A-B81D93F257C0}" srcOrd="1" destOrd="0" presId="urn:microsoft.com/office/officeart/2005/8/layout/pyramid1"/>
    <dgm:cxn modelId="{A160EB32-3859-4FFA-9579-C59CE143BD52}" type="presParOf" srcId="{75535022-EE50-8D4E-8BC0-4A814F96729B}" destId="{04C69684-A367-AA4B-A000-CBE59D6A3D1D}" srcOrd="0" destOrd="0" presId="urn:microsoft.com/office/officeart/2005/8/layout/pyramid1"/>
    <dgm:cxn modelId="{EEA137C8-D898-4516-B554-F2BAE169B8F1}" type="presParOf" srcId="{04C69684-A367-AA4B-A000-CBE59D6A3D1D}" destId="{B3EBCFCD-4D94-2542-A663-FEC83999C7E8}" srcOrd="0" destOrd="0" presId="urn:microsoft.com/office/officeart/2005/8/layout/pyramid1"/>
    <dgm:cxn modelId="{805F2701-8E25-4B0E-99B9-9A6C7E899A01}" type="presParOf" srcId="{04C69684-A367-AA4B-A000-CBE59D6A3D1D}" destId="{50E0F065-7F0D-B34E-9022-B054ECE6C5DB}" srcOrd="1" destOrd="0" presId="urn:microsoft.com/office/officeart/2005/8/layout/pyramid1"/>
    <dgm:cxn modelId="{42578211-CD28-4584-895D-062E9D0C77FF}" type="presParOf" srcId="{75535022-EE50-8D4E-8BC0-4A814F96729B}" destId="{AF91B301-D676-9F4C-9252-196C503E717E}" srcOrd="1" destOrd="0" presId="urn:microsoft.com/office/officeart/2005/8/layout/pyramid1"/>
    <dgm:cxn modelId="{B8A385D0-AC7E-415D-A14E-95663A7309EE}" type="presParOf" srcId="{AF91B301-D676-9F4C-9252-196C503E717E}" destId="{BA714977-5634-004F-8A51-1D13ECF30166}" srcOrd="0" destOrd="0" presId="urn:microsoft.com/office/officeart/2005/8/layout/pyramid1"/>
    <dgm:cxn modelId="{4C8D80E6-69B7-4E68-B2F4-0F7BAC373A26}" type="presParOf" srcId="{AF91B301-D676-9F4C-9252-196C503E717E}" destId="{CACFE3B2-836D-B643-86AC-8145DD935645}" srcOrd="1" destOrd="0" presId="urn:microsoft.com/office/officeart/2005/8/layout/pyramid1"/>
    <dgm:cxn modelId="{BF89A2DD-68C2-447D-B2A6-55BB56E0ABDB}" type="presParOf" srcId="{75535022-EE50-8D4E-8BC0-4A814F96729B}" destId="{425BEC50-1496-394A-B112-46CCB19D2741}" srcOrd="2" destOrd="0" presId="urn:microsoft.com/office/officeart/2005/8/layout/pyramid1"/>
    <dgm:cxn modelId="{4A9779A4-831B-44D9-A0BD-4455D04F95C7}" type="presParOf" srcId="{425BEC50-1496-394A-B112-46CCB19D2741}" destId="{8636F061-1CA7-1A41-85CD-152822404169}" srcOrd="0" destOrd="0" presId="urn:microsoft.com/office/officeart/2005/8/layout/pyramid1"/>
    <dgm:cxn modelId="{811D33DD-60A2-4A19-B884-946C4B4B689F}" type="presParOf" srcId="{425BEC50-1496-394A-B112-46CCB19D2741}" destId="{C6C4B09F-FB6F-6F4A-AA97-1BCEEAFDD878}" srcOrd="1" destOrd="0" presId="urn:microsoft.com/office/officeart/2005/8/layout/pyramid1"/>
    <dgm:cxn modelId="{DC5A393B-C526-4DBB-942F-C33AFBD57FAB}" type="presParOf" srcId="{75535022-EE50-8D4E-8BC0-4A814F96729B}" destId="{B1F426A3-8EA9-774D-B98C-6A34E1D8F2DF}" srcOrd="3" destOrd="0" presId="urn:microsoft.com/office/officeart/2005/8/layout/pyramid1"/>
    <dgm:cxn modelId="{35A1BE02-3BF0-4F92-9B29-CC7403F9C989}" type="presParOf" srcId="{B1F426A3-8EA9-774D-B98C-6A34E1D8F2DF}" destId="{70B1F4B1-DEE6-3C4B-AE79-A98070144B6F}" srcOrd="0" destOrd="0" presId="urn:microsoft.com/office/officeart/2005/8/layout/pyramid1"/>
    <dgm:cxn modelId="{DE6F545F-09C5-42A0-A7A6-CF372F18A249}" type="presParOf" srcId="{B1F426A3-8EA9-774D-B98C-6A34E1D8F2DF}" destId="{E3E1E230-D35E-4F4C-B13A-B81D93F257C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DA48711-F1D9-EE46-A147-7D4C9997DCBA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B95BF4A-8384-254A-97A7-004D554F392B}">
      <dgm:prSet phldrT="[Text]" phldr="1"/>
      <dgm:spPr/>
      <dgm:t>
        <a:bodyPr/>
        <a:lstStyle/>
        <a:p>
          <a:endParaRPr lang="de-DE" dirty="0"/>
        </a:p>
      </dgm:t>
    </dgm:pt>
    <dgm:pt modelId="{92CAF4ED-02AB-C645-A188-B70AF4D493C7}" type="parTrans" cxnId="{123C2C71-B337-6746-B6FA-ED204617AA34}">
      <dgm:prSet/>
      <dgm:spPr/>
      <dgm:t>
        <a:bodyPr/>
        <a:lstStyle/>
        <a:p>
          <a:endParaRPr lang="de-DE"/>
        </a:p>
      </dgm:t>
    </dgm:pt>
    <dgm:pt modelId="{8406873C-C661-784D-AF4F-A56A53F20532}" type="sibTrans" cxnId="{123C2C71-B337-6746-B6FA-ED204617AA34}">
      <dgm:prSet/>
      <dgm:spPr/>
      <dgm:t>
        <a:bodyPr/>
        <a:lstStyle/>
        <a:p>
          <a:endParaRPr lang="de-DE"/>
        </a:p>
      </dgm:t>
    </dgm:pt>
    <dgm:pt modelId="{4DED422D-528C-D54E-A740-D5D90B3F14BB}">
      <dgm:prSet/>
      <dgm:spPr/>
      <dgm:t>
        <a:bodyPr/>
        <a:lstStyle/>
        <a:p>
          <a:endParaRPr lang="de-DE" dirty="0"/>
        </a:p>
      </dgm:t>
    </dgm:pt>
    <dgm:pt modelId="{7BB0FC85-3B73-804D-B0DE-C720C0D8B813}" type="parTrans" cxnId="{5C5FA484-6098-7E43-9AC2-9F5D4FFB0E0C}">
      <dgm:prSet/>
      <dgm:spPr/>
      <dgm:t>
        <a:bodyPr/>
        <a:lstStyle/>
        <a:p>
          <a:endParaRPr lang="de-DE"/>
        </a:p>
      </dgm:t>
    </dgm:pt>
    <dgm:pt modelId="{91FC54D0-D0A4-3E45-B759-1DA7F412728E}" type="sibTrans" cxnId="{5C5FA484-6098-7E43-9AC2-9F5D4FFB0E0C}">
      <dgm:prSet/>
      <dgm:spPr/>
      <dgm:t>
        <a:bodyPr/>
        <a:lstStyle/>
        <a:p>
          <a:endParaRPr lang="de-DE"/>
        </a:p>
      </dgm:t>
    </dgm:pt>
    <dgm:pt modelId="{A96C24FC-F68F-D24E-BD55-5DBB5B951038}">
      <dgm:prSet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Основа безопасной работы </a:t>
          </a:r>
          <a:endParaRPr lang="de-DE" dirty="0">
            <a:solidFill>
              <a:srgbClr val="FF0000"/>
            </a:solidFill>
          </a:endParaRPr>
        </a:p>
      </dgm:t>
    </dgm:pt>
    <dgm:pt modelId="{A2D3072C-DF4B-B748-82B5-23832918843E}" type="parTrans" cxnId="{5086AD10-A784-A146-86EA-DBB4257BED70}">
      <dgm:prSet/>
      <dgm:spPr/>
      <dgm:t>
        <a:bodyPr/>
        <a:lstStyle/>
        <a:p>
          <a:endParaRPr lang="de-DE"/>
        </a:p>
      </dgm:t>
    </dgm:pt>
    <dgm:pt modelId="{012B8B3F-1069-E140-BF30-73F2E2070B5C}" type="sibTrans" cxnId="{5086AD10-A784-A146-86EA-DBB4257BED70}">
      <dgm:prSet/>
      <dgm:spPr/>
      <dgm:t>
        <a:bodyPr/>
        <a:lstStyle/>
        <a:p>
          <a:endParaRPr lang="de-DE"/>
        </a:p>
      </dgm:t>
    </dgm:pt>
    <dgm:pt modelId="{8598DA99-DCCE-EA48-984E-A4EEB2DD7358}">
      <dgm:prSet/>
      <dgm:spPr/>
      <dgm:t>
        <a:bodyPr/>
        <a:lstStyle/>
        <a:p>
          <a:endParaRPr lang="de-DE" dirty="0">
            <a:solidFill>
              <a:srgbClr val="FF0000"/>
            </a:solidFill>
          </a:endParaRPr>
        </a:p>
      </dgm:t>
    </dgm:pt>
    <dgm:pt modelId="{85B82E29-40BA-9144-A307-2288C7588D6E}" type="parTrans" cxnId="{214AFFC8-7241-D045-936D-3DB763D1D7DB}">
      <dgm:prSet/>
      <dgm:spPr/>
      <dgm:t>
        <a:bodyPr/>
        <a:lstStyle/>
        <a:p>
          <a:endParaRPr lang="ru-RU"/>
        </a:p>
      </dgm:t>
    </dgm:pt>
    <dgm:pt modelId="{568798BB-6C7B-D34D-A86D-4B05140A7B9D}" type="sibTrans" cxnId="{214AFFC8-7241-D045-936D-3DB763D1D7DB}">
      <dgm:prSet/>
      <dgm:spPr/>
      <dgm:t>
        <a:bodyPr/>
        <a:lstStyle/>
        <a:p>
          <a:endParaRPr lang="ru-RU"/>
        </a:p>
      </dgm:t>
    </dgm:pt>
    <dgm:pt modelId="{026DB15A-A676-7943-83F8-F8E9A04C4830}" type="pres">
      <dgm:prSet presAssocID="{0DA48711-F1D9-EE46-A147-7D4C9997DCBA}" presName="Name0" presStyleCnt="0">
        <dgm:presLayoutVars>
          <dgm:dir/>
          <dgm:animLvl val="lvl"/>
          <dgm:resizeHandles val="exact"/>
        </dgm:presLayoutVars>
      </dgm:prSet>
      <dgm:spPr/>
    </dgm:pt>
    <dgm:pt modelId="{4D225FB5-8FBF-8349-9B75-B6C5BCDD4C20}" type="pres">
      <dgm:prSet presAssocID="{CB95BF4A-8384-254A-97A7-004D554F392B}" presName="Name8" presStyleCnt="0"/>
      <dgm:spPr/>
    </dgm:pt>
    <dgm:pt modelId="{3A175672-4AD6-DB45-A1CE-5E723D6EF9AE}" type="pres">
      <dgm:prSet presAssocID="{CB95BF4A-8384-254A-97A7-004D554F392B}" presName="level" presStyleLbl="node1" presStyleIdx="0" presStyleCnt="4">
        <dgm:presLayoutVars>
          <dgm:chMax val="1"/>
          <dgm:bulletEnabled val="1"/>
        </dgm:presLayoutVars>
      </dgm:prSet>
      <dgm:spPr/>
    </dgm:pt>
    <dgm:pt modelId="{1FC54818-D1B5-D74C-A728-B870E29B5BAB}" type="pres">
      <dgm:prSet presAssocID="{CB95BF4A-8384-254A-97A7-004D554F39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A5F7F43-E4AC-1441-B08D-4B25EE6586E9}" type="pres">
      <dgm:prSet presAssocID="{4DED422D-528C-D54E-A740-D5D90B3F14BB}" presName="Name8" presStyleCnt="0"/>
      <dgm:spPr/>
    </dgm:pt>
    <dgm:pt modelId="{A1F8B568-3075-8F47-B34D-6A4EC89AF12E}" type="pres">
      <dgm:prSet presAssocID="{4DED422D-528C-D54E-A740-D5D90B3F14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94267FC6-CBFF-F94C-A5F3-BC3A6A62739D}" type="pres">
      <dgm:prSet presAssocID="{4DED422D-528C-D54E-A740-D5D90B3F14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065F178-9470-8F4D-9CA4-E808FE01B23C}" type="pres">
      <dgm:prSet presAssocID="{A96C24FC-F68F-D24E-BD55-5DBB5B951038}" presName="Name8" presStyleCnt="0"/>
      <dgm:spPr/>
    </dgm:pt>
    <dgm:pt modelId="{744F4C97-D319-C24F-94C6-C8FA7F222113}" type="pres">
      <dgm:prSet presAssocID="{A96C24FC-F68F-D24E-BD55-5DBB5B951038}" presName="level" presStyleLbl="node1" presStyleIdx="2" presStyleCnt="4">
        <dgm:presLayoutVars>
          <dgm:chMax val="1"/>
          <dgm:bulletEnabled val="1"/>
        </dgm:presLayoutVars>
      </dgm:prSet>
      <dgm:spPr/>
    </dgm:pt>
    <dgm:pt modelId="{5831C8C6-9B32-DF4F-B357-8D82C9E83775}" type="pres">
      <dgm:prSet presAssocID="{A96C24FC-F68F-D24E-BD55-5DBB5B95103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0AE3B60-35F2-3F49-8996-79EE53CDEC46}" type="pres">
      <dgm:prSet presAssocID="{8598DA99-DCCE-EA48-984E-A4EEB2DD7358}" presName="Name8" presStyleCnt="0"/>
      <dgm:spPr/>
    </dgm:pt>
    <dgm:pt modelId="{5F135D5C-9269-FF47-B994-F1553B9A6577}" type="pres">
      <dgm:prSet presAssocID="{8598DA99-DCCE-EA48-984E-A4EEB2DD7358}" presName="level" presStyleLbl="node1" presStyleIdx="3" presStyleCnt="4">
        <dgm:presLayoutVars>
          <dgm:chMax val="1"/>
          <dgm:bulletEnabled val="1"/>
        </dgm:presLayoutVars>
      </dgm:prSet>
      <dgm:spPr/>
    </dgm:pt>
    <dgm:pt modelId="{FB473085-93E6-F44C-877A-47F78E4B5935}" type="pres">
      <dgm:prSet presAssocID="{8598DA99-DCCE-EA48-984E-A4EEB2DD7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086AD10-A784-A146-86EA-DBB4257BED70}" srcId="{0DA48711-F1D9-EE46-A147-7D4C9997DCBA}" destId="{A96C24FC-F68F-D24E-BD55-5DBB5B951038}" srcOrd="2" destOrd="0" parTransId="{A2D3072C-DF4B-B748-82B5-23832918843E}" sibTransId="{012B8B3F-1069-E140-BF30-73F2E2070B5C}"/>
    <dgm:cxn modelId="{5EC42214-0865-438E-88B2-BB8B0BEF4F30}" type="presOf" srcId="{4DED422D-528C-D54E-A740-D5D90B3F14BB}" destId="{A1F8B568-3075-8F47-B34D-6A4EC89AF12E}" srcOrd="0" destOrd="0" presId="urn:microsoft.com/office/officeart/2005/8/layout/pyramid1"/>
    <dgm:cxn modelId="{51430E2B-6CEC-4D40-8C44-3F1916206818}" type="presOf" srcId="{A96C24FC-F68F-D24E-BD55-5DBB5B951038}" destId="{5831C8C6-9B32-DF4F-B357-8D82C9E83775}" srcOrd="1" destOrd="0" presId="urn:microsoft.com/office/officeart/2005/8/layout/pyramid1"/>
    <dgm:cxn modelId="{99E3B23F-82CA-42F9-BB7F-3DC4240FAAC3}" type="presOf" srcId="{A96C24FC-F68F-D24E-BD55-5DBB5B951038}" destId="{744F4C97-D319-C24F-94C6-C8FA7F222113}" srcOrd="0" destOrd="0" presId="urn:microsoft.com/office/officeart/2005/8/layout/pyramid1"/>
    <dgm:cxn modelId="{A85CD841-BF41-4C7B-A016-5CC8E183A1C5}" type="presOf" srcId="{8598DA99-DCCE-EA48-984E-A4EEB2DD7358}" destId="{5F135D5C-9269-FF47-B994-F1553B9A6577}" srcOrd="0" destOrd="0" presId="urn:microsoft.com/office/officeart/2005/8/layout/pyramid1"/>
    <dgm:cxn modelId="{79A7A064-BDF6-432B-8ADC-7DD610DCC155}" type="presOf" srcId="{4DED422D-528C-D54E-A740-D5D90B3F14BB}" destId="{94267FC6-CBFF-F94C-A5F3-BC3A6A62739D}" srcOrd="1" destOrd="0" presId="urn:microsoft.com/office/officeart/2005/8/layout/pyramid1"/>
    <dgm:cxn modelId="{67082B50-8EF6-4F26-9FAC-7C494A81D159}" type="presOf" srcId="{CB95BF4A-8384-254A-97A7-004D554F392B}" destId="{3A175672-4AD6-DB45-A1CE-5E723D6EF9AE}" srcOrd="0" destOrd="0" presId="urn:microsoft.com/office/officeart/2005/8/layout/pyramid1"/>
    <dgm:cxn modelId="{123C2C71-B337-6746-B6FA-ED204617AA34}" srcId="{0DA48711-F1D9-EE46-A147-7D4C9997DCBA}" destId="{CB95BF4A-8384-254A-97A7-004D554F392B}" srcOrd="0" destOrd="0" parTransId="{92CAF4ED-02AB-C645-A188-B70AF4D493C7}" sibTransId="{8406873C-C661-784D-AF4F-A56A53F20532}"/>
    <dgm:cxn modelId="{5C5FA484-6098-7E43-9AC2-9F5D4FFB0E0C}" srcId="{0DA48711-F1D9-EE46-A147-7D4C9997DCBA}" destId="{4DED422D-528C-D54E-A740-D5D90B3F14BB}" srcOrd="1" destOrd="0" parTransId="{7BB0FC85-3B73-804D-B0DE-C720C0D8B813}" sibTransId="{91FC54D0-D0A4-3E45-B759-1DA7F412728E}"/>
    <dgm:cxn modelId="{214AFFC8-7241-D045-936D-3DB763D1D7DB}" srcId="{0DA48711-F1D9-EE46-A147-7D4C9997DCBA}" destId="{8598DA99-DCCE-EA48-984E-A4EEB2DD7358}" srcOrd="3" destOrd="0" parTransId="{85B82E29-40BA-9144-A307-2288C7588D6E}" sibTransId="{568798BB-6C7B-D34D-A86D-4B05140A7B9D}"/>
    <dgm:cxn modelId="{62B963DE-E530-4F66-98AF-2D04EF2F2BCA}" type="presOf" srcId="{0DA48711-F1D9-EE46-A147-7D4C9997DCBA}" destId="{026DB15A-A676-7943-83F8-F8E9A04C4830}" srcOrd="0" destOrd="0" presId="urn:microsoft.com/office/officeart/2005/8/layout/pyramid1"/>
    <dgm:cxn modelId="{AEC574F3-C0B4-4E06-B3A0-FF31C27DAF51}" type="presOf" srcId="{8598DA99-DCCE-EA48-984E-A4EEB2DD7358}" destId="{FB473085-93E6-F44C-877A-47F78E4B5935}" srcOrd="1" destOrd="0" presId="urn:microsoft.com/office/officeart/2005/8/layout/pyramid1"/>
    <dgm:cxn modelId="{A82331F5-012A-45E4-AF87-F0E24F593D09}" type="presOf" srcId="{CB95BF4A-8384-254A-97A7-004D554F392B}" destId="{1FC54818-D1B5-D74C-A728-B870E29B5BAB}" srcOrd="1" destOrd="0" presId="urn:microsoft.com/office/officeart/2005/8/layout/pyramid1"/>
    <dgm:cxn modelId="{8051D35B-4DF1-48B2-B7C8-8DF78764C704}" type="presParOf" srcId="{026DB15A-A676-7943-83F8-F8E9A04C4830}" destId="{4D225FB5-8FBF-8349-9B75-B6C5BCDD4C20}" srcOrd="0" destOrd="0" presId="urn:microsoft.com/office/officeart/2005/8/layout/pyramid1"/>
    <dgm:cxn modelId="{69639F39-9FE5-4384-AC77-94F665B1A828}" type="presParOf" srcId="{4D225FB5-8FBF-8349-9B75-B6C5BCDD4C20}" destId="{3A175672-4AD6-DB45-A1CE-5E723D6EF9AE}" srcOrd="0" destOrd="0" presId="urn:microsoft.com/office/officeart/2005/8/layout/pyramid1"/>
    <dgm:cxn modelId="{4F006372-3F02-40AC-A199-65D83149B23E}" type="presParOf" srcId="{4D225FB5-8FBF-8349-9B75-B6C5BCDD4C20}" destId="{1FC54818-D1B5-D74C-A728-B870E29B5BAB}" srcOrd="1" destOrd="0" presId="urn:microsoft.com/office/officeart/2005/8/layout/pyramid1"/>
    <dgm:cxn modelId="{B5BD28DB-46D2-4F49-8537-F22E8BF46803}" type="presParOf" srcId="{026DB15A-A676-7943-83F8-F8E9A04C4830}" destId="{0A5F7F43-E4AC-1441-B08D-4B25EE6586E9}" srcOrd="1" destOrd="0" presId="urn:microsoft.com/office/officeart/2005/8/layout/pyramid1"/>
    <dgm:cxn modelId="{222A4467-37CD-4F50-9DBC-C47EE8FA7AB9}" type="presParOf" srcId="{0A5F7F43-E4AC-1441-B08D-4B25EE6586E9}" destId="{A1F8B568-3075-8F47-B34D-6A4EC89AF12E}" srcOrd="0" destOrd="0" presId="urn:microsoft.com/office/officeart/2005/8/layout/pyramid1"/>
    <dgm:cxn modelId="{49B76E6D-A998-4BB1-8888-6AA66BD606D2}" type="presParOf" srcId="{0A5F7F43-E4AC-1441-B08D-4B25EE6586E9}" destId="{94267FC6-CBFF-F94C-A5F3-BC3A6A62739D}" srcOrd="1" destOrd="0" presId="urn:microsoft.com/office/officeart/2005/8/layout/pyramid1"/>
    <dgm:cxn modelId="{EB6326FE-F067-4FFF-9AE4-EF0814567E63}" type="presParOf" srcId="{026DB15A-A676-7943-83F8-F8E9A04C4830}" destId="{F065F178-9470-8F4D-9CA4-E808FE01B23C}" srcOrd="2" destOrd="0" presId="urn:microsoft.com/office/officeart/2005/8/layout/pyramid1"/>
    <dgm:cxn modelId="{FA98D48B-7728-4A0F-B8F1-13C1B8496FDD}" type="presParOf" srcId="{F065F178-9470-8F4D-9CA4-E808FE01B23C}" destId="{744F4C97-D319-C24F-94C6-C8FA7F222113}" srcOrd="0" destOrd="0" presId="urn:microsoft.com/office/officeart/2005/8/layout/pyramid1"/>
    <dgm:cxn modelId="{7F7593A3-5868-4022-8A09-4E8A0BCE6EC8}" type="presParOf" srcId="{F065F178-9470-8F4D-9CA4-E808FE01B23C}" destId="{5831C8C6-9B32-DF4F-B357-8D82C9E83775}" srcOrd="1" destOrd="0" presId="urn:microsoft.com/office/officeart/2005/8/layout/pyramid1"/>
    <dgm:cxn modelId="{3B58EE34-E1ED-4339-B6AE-2206F55FACA2}" type="presParOf" srcId="{026DB15A-A676-7943-83F8-F8E9A04C4830}" destId="{60AE3B60-35F2-3F49-8996-79EE53CDEC46}" srcOrd="3" destOrd="0" presId="urn:microsoft.com/office/officeart/2005/8/layout/pyramid1"/>
    <dgm:cxn modelId="{A86ED5FC-7793-4FAF-8E2C-B32CC6540BFB}" type="presParOf" srcId="{60AE3B60-35F2-3F49-8996-79EE53CDEC46}" destId="{5F135D5C-9269-FF47-B994-F1553B9A6577}" srcOrd="0" destOrd="0" presId="urn:microsoft.com/office/officeart/2005/8/layout/pyramid1"/>
    <dgm:cxn modelId="{04651B8A-B3F2-441D-A5ED-6018BD8A33C3}" type="presParOf" srcId="{60AE3B60-35F2-3F49-8996-79EE53CDEC46}" destId="{FB473085-93E6-F44C-877A-47F78E4B593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FDAF5D-D135-8645-B86D-19187DFE355C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05028E58-96E8-E043-96A2-0753F515F37D}">
      <dgm:prSet phldrT="[Text]" phldr="1"/>
      <dgm:spPr/>
      <dgm:t>
        <a:bodyPr/>
        <a:lstStyle/>
        <a:p>
          <a:endParaRPr lang="de-DE" dirty="0"/>
        </a:p>
      </dgm:t>
    </dgm:pt>
    <dgm:pt modelId="{4D40D394-1BE0-B04F-BE0C-7D47D81DBB64}" type="parTrans" cxnId="{A9966D27-61CC-794C-9431-F92B93A30A41}">
      <dgm:prSet/>
      <dgm:spPr/>
      <dgm:t>
        <a:bodyPr/>
        <a:lstStyle/>
        <a:p>
          <a:endParaRPr lang="de-DE"/>
        </a:p>
      </dgm:t>
    </dgm:pt>
    <dgm:pt modelId="{1EBAC558-CDC3-1641-836F-A8C8FA114B5C}" type="sibTrans" cxnId="{A9966D27-61CC-794C-9431-F92B93A30A41}">
      <dgm:prSet/>
      <dgm:spPr/>
      <dgm:t>
        <a:bodyPr/>
        <a:lstStyle/>
        <a:p>
          <a:endParaRPr lang="de-DE"/>
        </a:p>
      </dgm:t>
    </dgm:pt>
    <dgm:pt modelId="{FBB0898E-0CB4-2A43-95D7-5B1CA417A118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Техническое руководство к практике</a:t>
          </a:r>
          <a:endParaRPr lang="de-DE" dirty="0">
            <a:solidFill>
              <a:srgbClr val="FF0000"/>
            </a:solidFill>
          </a:endParaRPr>
        </a:p>
      </dgm:t>
    </dgm:pt>
    <dgm:pt modelId="{40E78C5F-D2F2-734F-A263-EED62F991260}" type="parTrans" cxnId="{0D663E07-8BE5-044C-91C9-E3F4E10B8A9B}">
      <dgm:prSet/>
      <dgm:spPr/>
      <dgm:t>
        <a:bodyPr/>
        <a:lstStyle/>
        <a:p>
          <a:endParaRPr lang="de-DE"/>
        </a:p>
      </dgm:t>
    </dgm:pt>
    <dgm:pt modelId="{463B22CD-4FF8-E64E-8E74-3510327D7C5F}" type="sibTrans" cxnId="{0D663E07-8BE5-044C-91C9-E3F4E10B8A9B}">
      <dgm:prSet/>
      <dgm:spPr/>
      <dgm:t>
        <a:bodyPr/>
        <a:lstStyle/>
        <a:p>
          <a:endParaRPr lang="de-DE"/>
        </a:p>
      </dgm:t>
    </dgm:pt>
    <dgm:pt modelId="{CC2094A2-D2AA-C046-A2AD-EA6A996CB9BD}">
      <dgm:prSet phldrT="[Text]"/>
      <dgm:spPr/>
      <dgm:t>
        <a:bodyPr/>
        <a:lstStyle/>
        <a:p>
          <a:endParaRPr lang="de-DE" dirty="0"/>
        </a:p>
      </dgm:t>
    </dgm:pt>
    <dgm:pt modelId="{B38BB511-D6F7-EE43-AD2A-2E5D910F57A8}" type="parTrans" cxnId="{8CA37AC1-4406-EF48-BDED-22AEA16DC558}">
      <dgm:prSet/>
      <dgm:spPr/>
      <dgm:t>
        <a:bodyPr/>
        <a:lstStyle/>
        <a:p>
          <a:endParaRPr lang="de-DE"/>
        </a:p>
      </dgm:t>
    </dgm:pt>
    <dgm:pt modelId="{074A2B37-336D-A347-946A-F2FAD06E61C7}" type="sibTrans" cxnId="{8CA37AC1-4406-EF48-BDED-22AEA16DC558}">
      <dgm:prSet/>
      <dgm:spPr/>
      <dgm:t>
        <a:bodyPr/>
        <a:lstStyle/>
        <a:p>
          <a:endParaRPr lang="de-DE"/>
        </a:p>
      </dgm:t>
    </dgm:pt>
    <dgm:pt modelId="{8545DA2F-416A-824F-97F9-93AB5CF6CF36}">
      <dgm:prSet phldrT="[Text]"/>
      <dgm:spPr/>
      <dgm:t>
        <a:bodyPr/>
        <a:lstStyle/>
        <a:p>
          <a:endParaRPr lang="de-DE" dirty="0"/>
        </a:p>
      </dgm:t>
    </dgm:pt>
    <dgm:pt modelId="{72C9DFB1-48B0-414C-B35F-095754CA003E}" type="parTrans" cxnId="{E29E1061-5512-A54B-A4BE-D05397026EA3}">
      <dgm:prSet/>
      <dgm:spPr/>
      <dgm:t>
        <a:bodyPr/>
        <a:lstStyle/>
        <a:p>
          <a:endParaRPr lang="ru-RU"/>
        </a:p>
      </dgm:t>
    </dgm:pt>
    <dgm:pt modelId="{898FC043-EB0C-8049-AAA6-8C8A6DA75528}" type="sibTrans" cxnId="{E29E1061-5512-A54B-A4BE-D05397026EA3}">
      <dgm:prSet/>
      <dgm:spPr/>
      <dgm:t>
        <a:bodyPr/>
        <a:lstStyle/>
        <a:p>
          <a:endParaRPr lang="ru-RU"/>
        </a:p>
      </dgm:t>
    </dgm:pt>
    <dgm:pt modelId="{AA41D09E-A18B-2849-B232-B06A3A942948}" type="pres">
      <dgm:prSet presAssocID="{62FDAF5D-D135-8645-B86D-19187DFE355C}" presName="Name0" presStyleCnt="0">
        <dgm:presLayoutVars>
          <dgm:dir/>
          <dgm:animLvl val="lvl"/>
          <dgm:resizeHandles val="exact"/>
        </dgm:presLayoutVars>
      </dgm:prSet>
      <dgm:spPr/>
    </dgm:pt>
    <dgm:pt modelId="{41473BC6-6C36-844F-BC74-627DCAFF7CCA}" type="pres">
      <dgm:prSet presAssocID="{05028E58-96E8-E043-96A2-0753F515F37D}" presName="Name8" presStyleCnt="0"/>
      <dgm:spPr/>
    </dgm:pt>
    <dgm:pt modelId="{EE854B67-7D4D-084D-89D3-458EE231D77F}" type="pres">
      <dgm:prSet presAssocID="{05028E58-96E8-E043-96A2-0753F515F37D}" presName="level" presStyleLbl="node1" presStyleIdx="0" presStyleCnt="4">
        <dgm:presLayoutVars>
          <dgm:chMax val="1"/>
          <dgm:bulletEnabled val="1"/>
        </dgm:presLayoutVars>
      </dgm:prSet>
      <dgm:spPr/>
    </dgm:pt>
    <dgm:pt modelId="{624E5C22-37DB-7F45-B701-8640D9371E4E}" type="pres">
      <dgm:prSet presAssocID="{05028E58-96E8-E043-96A2-0753F515F3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09A572-7F70-2B47-8401-1B4818EB04A2}" type="pres">
      <dgm:prSet presAssocID="{FBB0898E-0CB4-2A43-95D7-5B1CA417A118}" presName="Name8" presStyleCnt="0"/>
      <dgm:spPr/>
    </dgm:pt>
    <dgm:pt modelId="{83733814-A920-BD4F-9329-6136CF0DCC4D}" type="pres">
      <dgm:prSet presAssocID="{FBB0898E-0CB4-2A43-95D7-5B1CA417A118}" presName="level" presStyleLbl="node1" presStyleIdx="1" presStyleCnt="4">
        <dgm:presLayoutVars>
          <dgm:chMax val="1"/>
          <dgm:bulletEnabled val="1"/>
        </dgm:presLayoutVars>
      </dgm:prSet>
      <dgm:spPr/>
    </dgm:pt>
    <dgm:pt modelId="{9884BC0B-8BC7-9F4F-BA3A-FC56DBB312AD}" type="pres">
      <dgm:prSet presAssocID="{FBB0898E-0CB4-2A43-95D7-5B1CA417A1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64921D-93FF-3B40-A689-DC147012D9C2}" type="pres">
      <dgm:prSet presAssocID="{CC2094A2-D2AA-C046-A2AD-EA6A996CB9BD}" presName="Name8" presStyleCnt="0"/>
      <dgm:spPr/>
    </dgm:pt>
    <dgm:pt modelId="{74FD6073-415B-0449-88E4-1462B3591988}" type="pres">
      <dgm:prSet presAssocID="{CC2094A2-D2AA-C046-A2AD-EA6A996CB9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6092FA8E-2D40-1C4C-BE35-CB7A622AA774}" type="pres">
      <dgm:prSet presAssocID="{CC2094A2-D2AA-C046-A2AD-EA6A996CB9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AEBBA7A-0778-6B42-AA27-F576F8A4D86F}" type="pres">
      <dgm:prSet presAssocID="{8545DA2F-416A-824F-97F9-93AB5CF6CF36}" presName="Name8" presStyleCnt="0"/>
      <dgm:spPr/>
    </dgm:pt>
    <dgm:pt modelId="{06F5E59E-6DAE-824F-A16A-46D7080434E1}" type="pres">
      <dgm:prSet presAssocID="{8545DA2F-416A-824F-97F9-93AB5CF6CF3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4BA7CA2-4643-7E40-ACDF-D3E3E8512CEF}" type="pres">
      <dgm:prSet presAssocID="{8545DA2F-416A-824F-97F9-93AB5CF6CF3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D663E07-8BE5-044C-91C9-E3F4E10B8A9B}" srcId="{62FDAF5D-D135-8645-B86D-19187DFE355C}" destId="{FBB0898E-0CB4-2A43-95D7-5B1CA417A118}" srcOrd="1" destOrd="0" parTransId="{40E78C5F-D2F2-734F-A263-EED62F991260}" sibTransId="{463B22CD-4FF8-E64E-8E74-3510327D7C5F}"/>
    <dgm:cxn modelId="{F07B8417-E0ED-401C-8F00-A1AC38ADB12E}" type="presOf" srcId="{05028E58-96E8-E043-96A2-0753F515F37D}" destId="{EE854B67-7D4D-084D-89D3-458EE231D77F}" srcOrd="0" destOrd="0" presId="urn:microsoft.com/office/officeart/2005/8/layout/pyramid1"/>
    <dgm:cxn modelId="{327E5B1C-701E-4D52-A035-92030F7161D5}" type="presOf" srcId="{CC2094A2-D2AA-C046-A2AD-EA6A996CB9BD}" destId="{6092FA8E-2D40-1C4C-BE35-CB7A622AA774}" srcOrd="1" destOrd="0" presId="urn:microsoft.com/office/officeart/2005/8/layout/pyramid1"/>
    <dgm:cxn modelId="{A9966D27-61CC-794C-9431-F92B93A30A41}" srcId="{62FDAF5D-D135-8645-B86D-19187DFE355C}" destId="{05028E58-96E8-E043-96A2-0753F515F37D}" srcOrd="0" destOrd="0" parTransId="{4D40D394-1BE0-B04F-BE0C-7D47D81DBB64}" sibTransId="{1EBAC558-CDC3-1641-836F-A8C8FA114B5C}"/>
    <dgm:cxn modelId="{8CBC2D33-B86D-4106-8543-FFE0FF76FA57}" type="presOf" srcId="{CC2094A2-D2AA-C046-A2AD-EA6A996CB9BD}" destId="{74FD6073-415B-0449-88E4-1462B3591988}" srcOrd="0" destOrd="0" presId="urn:microsoft.com/office/officeart/2005/8/layout/pyramid1"/>
    <dgm:cxn modelId="{E29E1061-5512-A54B-A4BE-D05397026EA3}" srcId="{62FDAF5D-D135-8645-B86D-19187DFE355C}" destId="{8545DA2F-416A-824F-97F9-93AB5CF6CF36}" srcOrd="3" destOrd="0" parTransId="{72C9DFB1-48B0-414C-B35F-095754CA003E}" sibTransId="{898FC043-EB0C-8049-AAA6-8C8A6DA75528}"/>
    <dgm:cxn modelId="{360E088C-9209-4D01-A214-907556AD60AB}" type="presOf" srcId="{FBB0898E-0CB4-2A43-95D7-5B1CA417A118}" destId="{9884BC0B-8BC7-9F4F-BA3A-FC56DBB312AD}" srcOrd="1" destOrd="0" presId="urn:microsoft.com/office/officeart/2005/8/layout/pyramid1"/>
    <dgm:cxn modelId="{FFE50FAB-BBF0-429D-B139-A02EEFD06E97}" type="presOf" srcId="{FBB0898E-0CB4-2A43-95D7-5B1CA417A118}" destId="{83733814-A920-BD4F-9329-6136CF0DCC4D}" srcOrd="0" destOrd="0" presId="urn:microsoft.com/office/officeart/2005/8/layout/pyramid1"/>
    <dgm:cxn modelId="{8CA37AC1-4406-EF48-BDED-22AEA16DC558}" srcId="{62FDAF5D-D135-8645-B86D-19187DFE355C}" destId="{CC2094A2-D2AA-C046-A2AD-EA6A996CB9BD}" srcOrd="2" destOrd="0" parTransId="{B38BB511-D6F7-EE43-AD2A-2E5D910F57A8}" sibTransId="{074A2B37-336D-A347-946A-F2FAD06E61C7}"/>
    <dgm:cxn modelId="{DF3629D7-F615-48F6-AF61-316BD0E9DDE1}" type="presOf" srcId="{05028E58-96E8-E043-96A2-0753F515F37D}" destId="{624E5C22-37DB-7F45-B701-8640D9371E4E}" srcOrd="1" destOrd="0" presId="urn:microsoft.com/office/officeart/2005/8/layout/pyramid1"/>
    <dgm:cxn modelId="{919273F3-2838-4987-AB43-4AABCB31F4B7}" type="presOf" srcId="{62FDAF5D-D135-8645-B86D-19187DFE355C}" destId="{AA41D09E-A18B-2849-B232-B06A3A942948}" srcOrd="0" destOrd="0" presId="urn:microsoft.com/office/officeart/2005/8/layout/pyramid1"/>
    <dgm:cxn modelId="{2EACF9FB-25A2-48EB-87D8-9523A121C1F9}" type="presOf" srcId="{8545DA2F-416A-824F-97F9-93AB5CF6CF36}" destId="{06F5E59E-6DAE-824F-A16A-46D7080434E1}" srcOrd="0" destOrd="0" presId="urn:microsoft.com/office/officeart/2005/8/layout/pyramid1"/>
    <dgm:cxn modelId="{B91DB5FF-488E-49CC-BFC4-F14C12026CB0}" type="presOf" srcId="{8545DA2F-416A-824F-97F9-93AB5CF6CF36}" destId="{54BA7CA2-4643-7E40-ACDF-D3E3E8512CEF}" srcOrd="1" destOrd="0" presId="urn:microsoft.com/office/officeart/2005/8/layout/pyramid1"/>
    <dgm:cxn modelId="{F72C634D-C56D-407B-8020-1D17480BAB18}" type="presParOf" srcId="{AA41D09E-A18B-2849-B232-B06A3A942948}" destId="{41473BC6-6C36-844F-BC74-627DCAFF7CCA}" srcOrd="0" destOrd="0" presId="urn:microsoft.com/office/officeart/2005/8/layout/pyramid1"/>
    <dgm:cxn modelId="{3492D8D3-35D6-415A-9ADB-4CB42615A443}" type="presParOf" srcId="{41473BC6-6C36-844F-BC74-627DCAFF7CCA}" destId="{EE854B67-7D4D-084D-89D3-458EE231D77F}" srcOrd="0" destOrd="0" presId="urn:microsoft.com/office/officeart/2005/8/layout/pyramid1"/>
    <dgm:cxn modelId="{E68302FC-A5CB-48B1-898D-B929936B57DD}" type="presParOf" srcId="{41473BC6-6C36-844F-BC74-627DCAFF7CCA}" destId="{624E5C22-37DB-7F45-B701-8640D9371E4E}" srcOrd="1" destOrd="0" presId="urn:microsoft.com/office/officeart/2005/8/layout/pyramid1"/>
    <dgm:cxn modelId="{B8DE1EB7-3B51-4735-99C8-BCCD432BE325}" type="presParOf" srcId="{AA41D09E-A18B-2849-B232-B06A3A942948}" destId="{2209A572-7F70-2B47-8401-1B4818EB04A2}" srcOrd="1" destOrd="0" presId="urn:microsoft.com/office/officeart/2005/8/layout/pyramid1"/>
    <dgm:cxn modelId="{D478E684-5844-43EA-A455-92F1F6634B42}" type="presParOf" srcId="{2209A572-7F70-2B47-8401-1B4818EB04A2}" destId="{83733814-A920-BD4F-9329-6136CF0DCC4D}" srcOrd="0" destOrd="0" presId="urn:microsoft.com/office/officeart/2005/8/layout/pyramid1"/>
    <dgm:cxn modelId="{84C37B1E-6E91-463B-9680-3009E8A0E793}" type="presParOf" srcId="{2209A572-7F70-2B47-8401-1B4818EB04A2}" destId="{9884BC0B-8BC7-9F4F-BA3A-FC56DBB312AD}" srcOrd="1" destOrd="0" presId="urn:microsoft.com/office/officeart/2005/8/layout/pyramid1"/>
    <dgm:cxn modelId="{91C8197F-38C1-47EE-B929-BFA462F8BD53}" type="presParOf" srcId="{AA41D09E-A18B-2849-B232-B06A3A942948}" destId="{F164921D-93FF-3B40-A689-DC147012D9C2}" srcOrd="2" destOrd="0" presId="urn:microsoft.com/office/officeart/2005/8/layout/pyramid1"/>
    <dgm:cxn modelId="{9272B250-C860-46F0-9C72-E34989C69204}" type="presParOf" srcId="{F164921D-93FF-3B40-A689-DC147012D9C2}" destId="{74FD6073-415B-0449-88E4-1462B3591988}" srcOrd="0" destOrd="0" presId="urn:microsoft.com/office/officeart/2005/8/layout/pyramid1"/>
    <dgm:cxn modelId="{5ABD0674-A56C-4485-81CE-57BE4040EB3F}" type="presParOf" srcId="{F164921D-93FF-3B40-A689-DC147012D9C2}" destId="{6092FA8E-2D40-1C4C-BE35-CB7A622AA774}" srcOrd="1" destOrd="0" presId="urn:microsoft.com/office/officeart/2005/8/layout/pyramid1"/>
    <dgm:cxn modelId="{7A4B52C6-3EE5-4621-BF0F-ADB14399C2D6}" type="presParOf" srcId="{AA41D09E-A18B-2849-B232-B06A3A942948}" destId="{DAEBBA7A-0778-6B42-AA27-F576F8A4D86F}" srcOrd="3" destOrd="0" presId="urn:microsoft.com/office/officeart/2005/8/layout/pyramid1"/>
    <dgm:cxn modelId="{FB600C87-6F75-4698-84B7-C8ECB793FC61}" type="presParOf" srcId="{DAEBBA7A-0778-6B42-AA27-F576F8A4D86F}" destId="{06F5E59E-6DAE-824F-A16A-46D7080434E1}" srcOrd="0" destOrd="0" presId="urn:microsoft.com/office/officeart/2005/8/layout/pyramid1"/>
    <dgm:cxn modelId="{077EDFC9-D97C-48AB-9EE6-DF45939D1AE9}" type="presParOf" srcId="{DAEBBA7A-0778-6B42-AA27-F576F8A4D86F}" destId="{54BA7CA2-4643-7E40-ACDF-D3E3E8512CE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CB10C0D-C107-5947-8298-50EF45234162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56CD52CF-2262-F247-A120-E1F64A99DB5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Навигационный инструмент</a:t>
          </a:r>
          <a:endParaRPr lang="de-DE" dirty="0">
            <a:solidFill>
              <a:srgbClr val="FF0000"/>
            </a:solidFill>
          </a:endParaRPr>
        </a:p>
      </dgm:t>
    </dgm:pt>
    <dgm:pt modelId="{14D24EE5-540F-BA4B-A116-44F55C2C9824}" type="parTrans" cxnId="{F41458FF-3519-DD4E-AB3B-E7F94C4A1777}">
      <dgm:prSet/>
      <dgm:spPr/>
      <dgm:t>
        <a:bodyPr/>
        <a:lstStyle/>
        <a:p>
          <a:endParaRPr lang="de-DE"/>
        </a:p>
      </dgm:t>
    </dgm:pt>
    <dgm:pt modelId="{B2C485C6-E6FE-C54C-A1E0-AF048EBF3D97}" type="sibTrans" cxnId="{F41458FF-3519-DD4E-AB3B-E7F94C4A1777}">
      <dgm:prSet/>
      <dgm:spPr/>
      <dgm:t>
        <a:bodyPr/>
        <a:lstStyle/>
        <a:p>
          <a:endParaRPr lang="de-DE"/>
        </a:p>
      </dgm:t>
    </dgm:pt>
    <dgm:pt modelId="{38EC8FF0-5524-E641-8E7B-2F75AB64FE64}">
      <dgm:prSet phldrT="[Text]"/>
      <dgm:spPr/>
      <dgm:t>
        <a:bodyPr/>
        <a:lstStyle/>
        <a:p>
          <a:endParaRPr lang="de-DE" dirty="0"/>
        </a:p>
      </dgm:t>
    </dgm:pt>
    <dgm:pt modelId="{D00E71B4-1BDE-E842-A46C-84E5B1DEB636}" type="parTrans" cxnId="{63B7978A-7543-6F43-B209-BE547F49E376}">
      <dgm:prSet/>
      <dgm:spPr/>
      <dgm:t>
        <a:bodyPr/>
        <a:lstStyle/>
        <a:p>
          <a:endParaRPr lang="de-DE"/>
        </a:p>
      </dgm:t>
    </dgm:pt>
    <dgm:pt modelId="{EE93969E-D79F-D049-AABF-4D41CB3C9845}" type="sibTrans" cxnId="{63B7978A-7543-6F43-B209-BE547F49E376}">
      <dgm:prSet/>
      <dgm:spPr/>
      <dgm:t>
        <a:bodyPr/>
        <a:lstStyle/>
        <a:p>
          <a:endParaRPr lang="de-DE"/>
        </a:p>
      </dgm:t>
    </dgm:pt>
    <dgm:pt modelId="{3D5DAB58-CBC5-F148-AAD5-EC622DBD67E9}">
      <dgm:prSet phldrT="[Text]"/>
      <dgm:spPr/>
      <dgm:t>
        <a:bodyPr/>
        <a:lstStyle/>
        <a:p>
          <a:endParaRPr lang="de-DE" dirty="0"/>
        </a:p>
      </dgm:t>
    </dgm:pt>
    <dgm:pt modelId="{6DE6D185-AFD6-AE4C-AFAD-91E6FC2CC192}" type="parTrans" cxnId="{0FBD0932-9F26-734A-BDEF-D7D14EAE9D1E}">
      <dgm:prSet/>
      <dgm:spPr/>
      <dgm:t>
        <a:bodyPr/>
        <a:lstStyle/>
        <a:p>
          <a:endParaRPr lang="de-DE"/>
        </a:p>
      </dgm:t>
    </dgm:pt>
    <dgm:pt modelId="{1A426787-07BF-7F48-9282-1E78C06F3B42}" type="sibTrans" cxnId="{0FBD0932-9F26-734A-BDEF-D7D14EAE9D1E}">
      <dgm:prSet/>
      <dgm:spPr/>
      <dgm:t>
        <a:bodyPr/>
        <a:lstStyle/>
        <a:p>
          <a:endParaRPr lang="de-DE"/>
        </a:p>
      </dgm:t>
    </dgm:pt>
    <dgm:pt modelId="{EF2B9CF3-BDA2-BF49-93F3-BAB284AA9A67}">
      <dgm:prSet phldrT="[Text]"/>
      <dgm:spPr/>
      <dgm:t>
        <a:bodyPr/>
        <a:lstStyle/>
        <a:p>
          <a:endParaRPr lang="de-DE" dirty="0"/>
        </a:p>
      </dgm:t>
    </dgm:pt>
    <dgm:pt modelId="{33D969B6-A820-8242-8C34-18F801513D9C}" type="parTrans" cxnId="{47078AB7-170D-B243-A8E9-D4667A701869}">
      <dgm:prSet/>
      <dgm:spPr/>
      <dgm:t>
        <a:bodyPr/>
        <a:lstStyle/>
        <a:p>
          <a:endParaRPr lang="ru-RU"/>
        </a:p>
      </dgm:t>
    </dgm:pt>
    <dgm:pt modelId="{0F48D2C9-F0B6-7744-BE1F-B365C13D29FA}" type="sibTrans" cxnId="{47078AB7-170D-B243-A8E9-D4667A701869}">
      <dgm:prSet/>
      <dgm:spPr/>
      <dgm:t>
        <a:bodyPr/>
        <a:lstStyle/>
        <a:p>
          <a:endParaRPr lang="ru-RU"/>
        </a:p>
      </dgm:t>
    </dgm:pt>
    <dgm:pt modelId="{4588F137-9150-D345-BCC4-F18C4825876D}" type="pres">
      <dgm:prSet presAssocID="{7CB10C0D-C107-5947-8298-50EF45234162}" presName="Name0" presStyleCnt="0">
        <dgm:presLayoutVars>
          <dgm:dir/>
          <dgm:animLvl val="lvl"/>
          <dgm:resizeHandles val="exact"/>
        </dgm:presLayoutVars>
      </dgm:prSet>
      <dgm:spPr/>
    </dgm:pt>
    <dgm:pt modelId="{80886226-AFF1-DC42-BF82-81D68248E73E}" type="pres">
      <dgm:prSet presAssocID="{56CD52CF-2262-F247-A120-E1F64A99DB5D}" presName="Name8" presStyleCnt="0"/>
      <dgm:spPr/>
    </dgm:pt>
    <dgm:pt modelId="{0B41EBCF-65EC-7446-9220-E78F47E730E1}" type="pres">
      <dgm:prSet presAssocID="{56CD52CF-2262-F247-A120-E1F64A99DB5D}" presName="level" presStyleLbl="node1" presStyleIdx="0" presStyleCnt="4">
        <dgm:presLayoutVars>
          <dgm:chMax val="1"/>
          <dgm:bulletEnabled val="1"/>
        </dgm:presLayoutVars>
      </dgm:prSet>
      <dgm:spPr/>
    </dgm:pt>
    <dgm:pt modelId="{4DDCB2B4-9F50-674A-B0E0-58A4C1B9469A}" type="pres">
      <dgm:prSet presAssocID="{56CD52CF-2262-F247-A120-E1F64A99DB5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A1E59B-97BD-9D40-9E92-D16C9FBA8131}" type="pres">
      <dgm:prSet presAssocID="{38EC8FF0-5524-E641-8E7B-2F75AB64FE64}" presName="Name8" presStyleCnt="0"/>
      <dgm:spPr/>
    </dgm:pt>
    <dgm:pt modelId="{BDA1CC3B-577F-7D46-BBA9-B886C2F28391}" type="pres">
      <dgm:prSet presAssocID="{38EC8FF0-5524-E641-8E7B-2F75AB64FE64}" presName="level" presStyleLbl="node1" presStyleIdx="1" presStyleCnt="4">
        <dgm:presLayoutVars>
          <dgm:chMax val="1"/>
          <dgm:bulletEnabled val="1"/>
        </dgm:presLayoutVars>
      </dgm:prSet>
      <dgm:spPr/>
    </dgm:pt>
    <dgm:pt modelId="{880DBC69-94FD-4A40-AEBE-6520C5EEF50B}" type="pres">
      <dgm:prSet presAssocID="{38EC8FF0-5524-E641-8E7B-2F75AB64FE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1A7D72B-9D1F-9C43-9B4F-9BF8AF434A27}" type="pres">
      <dgm:prSet presAssocID="{3D5DAB58-CBC5-F148-AAD5-EC622DBD67E9}" presName="Name8" presStyleCnt="0"/>
      <dgm:spPr/>
    </dgm:pt>
    <dgm:pt modelId="{CD2C183A-79AA-5E48-A32B-C0BAE8EC653C}" type="pres">
      <dgm:prSet presAssocID="{3D5DAB58-CBC5-F148-AAD5-EC622DBD67E9}" presName="level" presStyleLbl="node1" presStyleIdx="2" presStyleCnt="4">
        <dgm:presLayoutVars>
          <dgm:chMax val="1"/>
          <dgm:bulletEnabled val="1"/>
        </dgm:presLayoutVars>
      </dgm:prSet>
      <dgm:spPr/>
    </dgm:pt>
    <dgm:pt modelId="{019624BA-7F2E-B34A-9973-D37BB99D80F5}" type="pres">
      <dgm:prSet presAssocID="{3D5DAB58-CBC5-F148-AAD5-EC622DBD67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57F903C-BA7C-D04F-9324-CBAE9BDC8AC8}" type="pres">
      <dgm:prSet presAssocID="{EF2B9CF3-BDA2-BF49-93F3-BAB284AA9A67}" presName="Name8" presStyleCnt="0"/>
      <dgm:spPr/>
    </dgm:pt>
    <dgm:pt modelId="{32046255-A022-6C41-974C-66CB476F9F53}" type="pres">
      <dgm:prSet presAssocID="{EF2B9CF3-BDA2-BF49-93F3-BAB284AA9A67}" presName="level" presStyleLbl="node1" presStyleIdx="3" presStyleCnt="4">
        <dgm:presLayoutVars>
          <dgm:chMax val="1"/>
          <dgm:bulletEnabled val="1"/>
        </dgm:presLayoutVars>
      </dgm:prSet>
      <dgm:spPr/>
    </dgm:pt>
    <dgm:pt modelId="{0988276B-CC8C-C841-8F62-045A5C443F93}" type="pres">
      <dgm:prSet presAssocID="{EF2B9CF3-BDA2-BF49-93F3-BAB284AA9A6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85E2619-B195-41CA-A606-4F9DF71A6658}" type="presOf" srcId="{38EC8FF0-5524-E641-8E7B-2F75AB64FE64}" destId="{BDA1CC3B-577F-7D46-BBA9-B886C2F28391}" srcOrd="0" destOrd="0" presId="urn:microsoft.com/office/officeart/2005/8/layout/pyramid1"/>
    <dgm:cxn modelId="{0FBD0932-9F26-734A-BDEF-D7D14EAE9D1E}" srcId="{7CB10C0D-C107-5947-8298-50EF45234162}" destId="{3D5DAB58-CBC5-F148-AAD5-EC622DBD67E9}" srcOrd="2" destOrd="0" parTransId="{6DE6D185-AFD6-AE4C-AFAD-91E6FC2CC192}" sibTransId="{1A426787-07BF-7F48-9282-1E78C06F3B42}"/>
    <dgm:cxn modelId="{A5049562-C7D0-4959-845C-CFD2804F88D2}" type="presOf" srcId="{3D5DAB58-CBC5-F148-AAD5-EC622DBD67E9}" destId="{CD2C183A-79AA-5E48-A32B-C0BAE8EC653C}" srcOrd="0" destOrd="0" presId="urn:microsoft.com/office/officeart/2005/8/layout/pyramid1"/>
    <dgm:cxn modelId="{D0F44285-EA21-464C-A256-DA47E10F50EA}" type="presOf" srcId="{EF2B9CF3-BDA2-BF49-93F3-BAB284AA9A67}" destId="{32046255-A022-6C41-974C-66CB476F9F53}" srcOrd="0" destOrd="0" presId="urn:microsoft.com/office/officeart/2005/8/layout/pyramid1"/>
    <dgm:cxn modelId="{63B7978A-7543-6F43-B209-BE547F49E376}" srcId="{7CB10C0D-C107-5947-8298-50EF45234162}" destId="{38EC8FF0-5524-E641-8E7B-2F75AB64FE64}" srcOrd="1" destOrd="0" parTransId="{D00E71B4-1BDE-E842-A46C-84E5B1DEB636}" sibTransId="{EE93969E-D79F-D049-AABF-4D41CB3C9845}"/>
    <dgm:cxn modelId="{EB3E668B-4426-424F-AF9A-9E6571342830}" type="presOf" srcId="{EF2B9CF3-BDA2-BF49-93F3-BAB284AA9A67}" destId="{0988276B-CC8C-C841-8F62-045A5C443F93}" srcOrd="1" destOrd="0" presId="urn:microsoft.com/office/officeart/2005/8/layout/pyramid1"/>
    <dgm:cxn modelId="{1A164DA6-A654-4F58-BC95-D3D416B9D0E3}" type="presOf" srcId="{56CD52CF-2262-F247-A120-E1F64A99DB5D}" destId="{4DDCB2B4-9F50-674A-B0E0-58A4C1B9469A}" srcOrd="1" destOrd="0" presId="urn:microsoft.com/office/officeart/2005/8/layout/pyramid1"/>
    <dgm:cxn modelId="{47078AB7-170D-B243-A8E9-D4667A701869}" srcId="{7CB10C0D-C107-5947-8298-50EF45234162}" destId="{EF2B9CF3-BDA2-BF49-93F3-BAB284AA9A67}" srcOrd="3" destOrd="0" parTransId="{33D969B6-A820-8242-8C34-18F801513D9C}" sibTransId="{0F48D2C9-F0B6-7744-BE1F-B365C13D29FA}"/>
    <dgm:cxn modelId="{059B4FC5-5121-4A1C-A664-94732762311E}" type="presOf" srcId="{38EC8FF0-5524-E641-8E7B-2F75AB64FE64}" destId="{880DBC69-94FD-4A40-AEBE-6520C5EEF50B}" srcOrd="1" destOrd="0" presId="urn:microsoft.com/office/officeart/2005/8/layout/pyramid1"/>
    <dgm:cxn modelId="{C4AA9CD6-6BCD-4AF8-B4D4-F33E39548B58}" type="presOf" srcId="{56CD52CF-2262-F247-A120-E1F64A99DB5D}" destId="{0B41EBCF-65EC-7446-9220-E78F47E730E1}" srcOrd="0" destOrd="0" presId="urn:microsoft.com/office/officeart/2005/8/layout/pyramid1"/>
    <dgm:cxn modelId="{99922ED9-82A7-4CC5-899E-806A8D68E4F4}" type="presOf" srcId="{7CB10C0D-C107-5947-8298-50EF45234162}" destId="{4588F137-9150-D345-BCC4-F18C4825876D}" srcOrd="0" destOrd="0" presId="urn:microsoft.com/office/officeart/2005/8/layout/pyramid1"/>
    <dgm:cxn modelId="{FCD64BDA-3212-4A38-952B-95638C46565B}" type="presOf" srcId="{3D5DAB58-CBC5-F148-AAD5-EC622DBD67E9}" destId="{019624BA-7F2E-B34A-9973-D37BB99D80F5}" srcOrd="1" destOrd="0" presId="urn:microsoft.com/office/officeart/2005/8/layout/pyramid1"/>
    <dgm:cxn modelId="{F41458FF-3519-DD4E-AB3B-E7F94C4A1777}" srcId="{7CB10C0D-C107-5947-8298-50EF45234162}" destId="{56CD52CF-2262-F247-A120-E1F64A99DB5D}" srcOrd="0" destOrd="0" parTransId="{14D24EE5-540F-BA4B-A116-44F55C2C9824}" sibTransId="{B2C485C6-E6FE-C54C-A1E0-AF048EBF3D97}"/>
    <dgm:cxn modelId="{37532599-AAEF-4244-AA57-D90679240997}" type="presParOf" srcId="{4588F137-9150-D345-BCC4-F18C4825876D}" destId="{80886226-AFF1-DC42-BF82-81D68248E73E}" srcOrd="0" destOrd="0" presId="urn:microsoft.com/office/officeart/2005/8/layout/pyramid1"/>
    <dgm:cxn modelId="{F0F1C6EB-D40B-4935-B21A-5E409645C236}" type="presParOf" srcId="{80886226-AFF1-DC42-BF82-81D68248E73E}" destId="{0B41EBCF-65EC-7446-9220-E78F47E730E1}" srcOrd="0" destOrd="0" presId="urn:microsoft.com/office/officeart/2005/8/layout/pyramid1"/>
    <dgm:cxn modelId="{FD0732A9-D84E-4792-BE58-5F8752DCAECD}" type="presParOf" srcId="{80886226-AFF1-DC42-BF82-81D68248E73E}" destId="{4DDCB2B4-9F50-674A-B0E0-58A4C1B9469A}" srcOrd="1" destOrd="0" presId="urn:microsoft.com/office/officeart/2005/8/layout/pyramid1"/>
    <dgm:cxn modelId="{D1D2D353-C99E-4177-A48C-CC8C2CDD708F}" type="presParOf" srcId="{4588F137-9150-D345-BCC4-F18C4825876D}" destId="{1AA1E59B-97BD-9D40-9E92-D16C9FBA8131}" srcOrd="1" destOrd="0" presId="urn:microsoft.com/office/officeart/2005/8/layout/pyramid1"/>
    <dgm:cxn modelId="{405DFB79-AB1B-4004-BA14-212F3B17ACBA}" type="presParOf" srcId="{1AA1E59B-97BD-9D40-9E92-D16C9FBA8131}" destId="{BDA1CC3B-577F-7D46-BBA9-B886C2F28391}" srcOrd="0" destOrd="0" presId="urn:microsoft.com/office/officeart/2005/8/layout/pyramid1"/>
    <dgm:cxn modelId="{18E759B6-A3DF-4BF4-BAFD-4ACBA74AB0BC}" type="presParOf" srcId="{1AA1E59B-97BD-9D40-9E92-D16C9FBA8131}" destId="{880DBC69-94FD-4A40-AEBE-6520C5EEF50B}" srcOrd="1" destOrd="0" presId="urn:microsoft.com/office/officeart/2005/8/layout/pyramid1"/>
    <dgm:cxn modelId="{12EB206D-EE24-4EB4-9A1E-D84B1EEB0000}" type="presParOf" srcId="{4588F137-9150-D345-BCC4-F18C4825876D}" destId="{C1A7D72B-9D1F-9C43-9B4F-9BF8AF434A27}" srcOrd="2" destOrd="0" presId="urn:microsoft.com/office/officeart/2005/8/layout/pyramid1"/>
    <dgm:cxn modelId="{2520909D-5A40-431A-8E8D-07B1EFCB6965}" type="presParOf" srcId="{C1A7D72B-9D1F-9C43-9B4F-9BF8AF434A27}" destId="{CD2C183A-79AA-5E48-A32B-C0BAE8EC653C}" srcOrd="0" destOrd="0" presId="urn:microsoft.com/office/officeart/2005/8/layout/pyramid1"/>
    <dgm:cxn modelId="{5838F5EA-9074-49DA-85A4-6B0C9F900EDE}" type="presParOf" srcId="{C1A7D72B-9D1F-9C43-9B4F-9BF8AF434A27}" destId="{019624BA-7F2E-B34A-9973-D37BB99D80F5}" srcOrd="1" destOrd="0" presId="urn:microsoft.com/office/officeart/2005/8/layout/pyramid1"/>
    <dgm:cxn modelId="{B4DFBE07-D878-4A68-85C5-697D086C2EB5}" type="presParOf" srcId="{4588F137-9150-D345-BCC4-F18C4825876D}" destId="{057F903C-BA7C-D04F-9324-CBAE9BDC8AC8}" srcOrd="3" destOrd="0" presId="urn:microsoft.com/office/officeart/2005/8/layout/pyramid1"/>
    <dgm:cxn modelId="{11921DCA-5CC8-48FD-B583-E0B4A1918A30}" type="presParOf" srcId="{057F903C-BA7C-D04F-9324-CBAE9BDC8AC8}" destId="{32046255-A022-6C41-974C-66CB476F9F53}" srcOrd="0" destOrd="0" presId="urn:microsoft.com/office/officeart/2005/8/layout/pyramid1"/>
    <dgm:cxn modelId="{24DB205D-6D1C-413C-9968-0725504B822C}" type="presParOf" srcId="{057F903C-BA7C-D04F-9324-CBAE9BDC8AC8}" destId="{0988276B-CC8C-C841-8F62-045A5C443F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EA7864-6704-DA42-846C-EBB578A4919E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D5C72DD-1DBF-654E-A148-1A50600BF52A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Теория</a:t>
          </a:r>
          <a:r>
            <a:rPr lang="de-DE" dirty="0">
              <a:solidFill>
                <a:srgbClr val="FF0000"/>
              </a:solidFill>
            </a:rPr>
            <a:t> = </a:t>
          </a:r>
          <a:r>
            <a:rPr lang="ru-RU" dirty="0">
              <a:solidFill>
                <a:srgbClr val="FF0000"/>
              </a:solidFill>
            </a:rPr>
            <a:t>Навигационный</a:t>
          </a:r>
          <a:r>
            <a:rPr lang="de-DE" dirty="0">
              <a:solidFill>
                <a:srgbClr val="FF0000"/>
              </a:solidFill>
            </a:rPr>
            <a:t> </a:t>
          </a:r>
          <a:r>
            <a:rPr lang="ru-RU" dirty="0">
              <a:solidFill>
                <a:srgbClr val="FF0000"/>
              </a:solidFill>
            </a:rPr>
            <a:t>инструмент</a:t>
          </a:r>
          <a:endParaRPr lang="de-DE" dirty="0">
            <a:solidFill>
              <a:srgbClr val="FF0000"/>
            </a:solidFill>
          </a:endParaRPr>
        </a:p>
      </dgm:t>
    </dgm:pt>
    <dgm:pt modelId="{8CEC350F-45D9-0A47-BF60-7FF00602CFEC}" type="parTrans" cxnId="{F70EBE90-FBEE-CE42-900C-308E5210CC69}">
      <dgm:prSet/>
      <dgm:spPr/>
      <dgm:t>
        <a:bodyPr/>
        <a:lstStyle/>
        <a:p>
          <a:endParaRPr lang="de-DE"/>
        </a:p>
      </dgm:t>
    </dgm:pt>
    <dgm:pt modelId="{6D86F7BD-5185-3742-A91A-C66CAA2259F2}" type="sibTrans" cxnId="{F70EBE90-FBEE-CE42-900C-308E5210CC69}">
      <dgm:prSet/>
      <dgm:spPr/>
      <dgm:t>
        <a:bodyPr/>
        <a:lstStyle/>
        <a:p>
          <a:endParaRPr lang="de-DE"/>
        </a:p>
      </dgm:t>
    </dgm:pt>
    <dgm:pt modelId="{EE3FDC00-E485-5E4A-BF74-E7B065BEE1BB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Техника</a:t>
          </a:r>
          <a:r>
            <a:rPr lang="de-DE" dirty="0">
              <a:solidFill>
                <a:srgbClr val="FF0000"/>
              </a:solidFill>
            </a:rPr>
            <a:t> = </a:t>
          </a:r>
        </a:p>
        <a:p>
          <a:r>
            <a:rPr lang="ru-RU" dirty="0">
              <a:solidFill>
                <a:srgbClr val="FF0000"/>
              </a:solidFill>
            </a:rPr>
            <a:t>Руководство к стратегии и тактике практической работы</a:t>
          </a:r>
          <a:endParaRPr lang="de-DE" dirty="0">
            <a:solidFill>
              <a:srgbClr val="FF0000"/>
            </a:solidFill>
          </a:endParaRPr>
        </a:p>
      </dgm:t>
    </dgm:pt>
    <dgm:pt modelId="{DCAC6915-A7DB-564F-8A49-087F8D527DC6}" type="parTrans" cxnId="{BA089088-C1A9-984C-ABE0-C4C19799C64D}">
      <dgm:prSet/>
      <dgm:spPr/>
      <dgm:t>
        <a:bodyPr/>
        <a:lstStyle/>
        <a:p>
          <a:endParaRPr lang="de-DE"/>
        </a:p>
      </dgm:t>
    </dgm:pt>
    <dgm:pt modelId="{A069F760-90AB-304A-A866-68216259FF82}" type="sibTrans" cxnId="{BA089088-C1A9-984C-ABE0-C4C19799C64D}">
      <dgm:prSet/>
      <dgm:spPr/>
      <dgm:t>
        <a:bodyPr/>
        <a:lstStyle/>
        <a:p>
          <a:endParaRPr lang="de-DE"/>
        </a:p>
      </dgm:t>
    </dgm:pt>
    <dgm:pt modelId="{7B37512B-CCB6-B746-88A9-2663BDB0ACB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Эмоциональные отношения</a:t>
          </a:r>
          <a:r>
            <a:rPr lang="de-DE" dirty="0">
              <a:solidFill>
                <a:srgbClr val="FF0000"/>
              </a:solidFill>
            </a:rPr>
            <a:t> = </a:t>
          </a:r>
        </a:p>
        <a:p>
          <a:r>
            <a:rPr lang="ru-RU" dirty="0">
              <a:solidFill>
                <a:srgbClr val="FF0000"/>
              </a:solidFill>
            </a:rPr>
            <a:t>Основа безопасной работы</a:t>
          </a:r>
          <a:endParaRPr lang="de-DE" dirty="0">
            <a:solidFill>
              <a:srgbClr val="FF0000"/>
            </a:solidFill>
          </a:endParaRPr>
        </a:p>
      </dgm:t>
    </dgm:pt>
    <dgm:pt modelId="{73596CB3-DA07-7344-BEE8-B0BB9BAB9DDB}" type="parTrans" cxnId="{D0A61D43-45B8-B748-92B2-C771A10EA546}">
      <dgm:prSet/>
      <dgm:spPr/>
      <dgm:t>
        <a:bodyPr/>
        <a:lstStyle/>
        <a:p>
          <a:endParaRPr lang="de-DE"/>
        </a:p>
      </dgm:t>
    </dgm:pt>
    <dgm:pt modelId="{76C74661-2F0B-444E-8D2C-81BD0EFB0DB1}" type="sibTrans" cxnId="{D0A61D43-45B8-B748-92B2-C771A10EA546}">
      <dgm:prSet/>
      <dgm:spPr/>
      <dgm:t>
        <a:bodyPr/>
        <a:lstStyle/>
        <a:p>
          <a:endParaRPr lang="de-DE"/>
        </a:p>
      </dgm:t>
    </dgm:pt>
    <dgm:pt modelId="{2A715905-12EF-A54B-B5A3-4FE62AFD1AA9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Постоянный самоанализ</a:t>
          </a:r>
          <a:r>
            <a:rPr lang="de-DE" dirty="0">
              <a:solidFill>
                <a:srgbClr val="FF0000"/>
              </a:solidFill>
            </a:rPr>
            <a:t>: </a:t>
          </a:r>
        </a:p>
        <a:p>
          <a:r>
            <a:rPr lang="ru-RU" dirty="0">
              <a:solidFill>
                <a:srgbClr val="FF0000"/>
              </a:solidFill>
            </a:rPr>
            <a:t>Этическое условие и основание</a:t>
          </a:r>
          <a:endParaRPr lang="de-DE" dirty="0">
            <a:solidFill>
              <a:srgbClr val="FF0000"/>
            </a:solidFill>
          </a:endParaRPr>
        </a:p>
      </dgm:t>
    </dgm:pt>
    <dgm:pt modelId="{94D7BAEE-1C75-4F49-9DFF-9ED290F11E18}" type="parTrans" cxnId="{1830ABBD-E48C-1C49-A7E1-FFD45C505023}">
      <dgm:prSet/>
      <dgm:spPr/>
      <dgm:t>
        <a:bodyPr/>
        <a:lstStyle/>
        <a:p>
          <a:endParaRPr lang="de-DE"/>
        </a:p>
      </dgm:t>
    </dgm:pt>
    <dgm:pt modelId="{A9A905FD-02CA-1F4A-9B79-6F28F078D109}" type="sibTrans" cxnId="{1830ABBD-E48C-1C49-A7E1-FFD45C505023}">
      <dgm:prSet/>
      <dgm:spPr/>
      <dgm:t>
        <a:bodyPr/>
        <a:lstStyle/>
        <a:p>
          <a:endParaRPr lang="de-DE"/>
        </a:p>
      </dgm:t>
    </dgm:pt>
    <dgm:pt modelId="{E81C0F02-2606-904D-885E-5DF2D6E770B4}" type="pres">
      <dgm:prSet presAssocID="{63EA7864-6704-DA42-846C-EBB578A4919E}" presName="Name0" presStyleCnt="0">
        <dgm:presLayoutVars>
          <dgm:dir/>
          <dgm:animLvl val="lvl"/>
          <dgm:resizeHandles val="exact"/>
        </dgm:presLayoutVars>
      </dgm:prSet>
      <dgm:spPr/>
    </dgm:pt>
    <dgm:pt modelId="{8E5ED008-6D17-A34A-89CE-8C79BE69B00E}" type="pres">
      <dgm:prSet presAssocID="{CD5C72DD-1DBF-654E-A148-1A50600BF52A}" presName="Name8" presStyleCnt="0"/>
      <dgm:spPr/>
    </dgm:pt>
    <dgm:pt modelId="{55088931-C79F-3B4E-BC44-5ACF5068B15E}" type="pres">
      <dgm:prSet presAssocID="{CD5C72DD-1DBF-654E-A148-1A50600BF52A}" presName="level" presStyleLbl="node1" presStyleIdx="0" presStyleCnt="4">
        <dgm:presLayoutVars>
          <dgm:chMax val="1"/>
          <dgm:bulletEnabled val="1"/>
        </dgm:presLayoutVars>
      </dgm:prSet>
      <dgm:spPr/>
    </dgm:pt>
    <dgm:pt modelId="{D68D0465-7753-BB48-A30F-9B9BEDCBB3FE}" type="pres">
      <dgm:prSet presAssocID="{CD5C72DD-1DBF-654E-A148-1A50600BF5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27C0C2-3360-D546-9CEB-6DD07379DB62}" type="pres">
      <dgm:prSet presAssocID="{EE3FDC00-E485-5E4A-BF74-E7B065BEE1BB}" presName="Name8" presStyleCnt="0"/>
      <dgm:spPr/>
    </dgm:pt>
    <dgm:pt modelId="{446727CA-7342-1747-A966-AFB31673B576}" type="pres">
      <dgm:prSet presAssocID="{EE3FDC00-E485-5E4A-BF74-E7B065BEE1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17325D94-CCF3-0649-B6E4-E87EA2C54C00}" type="pres">
      <dgm:prSet presAssocID="{EE3FDC00-E485-5E4A-BF74-E7B065BEE1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3A4018F-498A-7C41-8F7F-4AD090030365}" type="pres">
      <dgm:prSet presAssocID="{7B37512B-CCB6-B746-88A9-2663BDB0ACBD}" presName="Name8" presStyleCnt="0"/>
      <dgm:spPr/>
    </dgm:pt>
    <dgm:pt modelId="{0433CC6E-141B-854E-9E94-C681A54FA24F}" type="pres">
      <dgm:prSet presAssocID="{7B37512B-CCB6-B746-88A9-2663BDB0AC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49D13100-605D-D346-9967-32A1EFF2EF11}" type="pres">
      <dgm:prSet presAssocID="{7B37512B-CCB6-B746-88A9-2663BDB0AC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F1F1B19-C710-A140-A6FE-2DDA2FC8C979}" type="pres">
      <dgm:prSet presAssocID="{2A715905-12EF-A54B-B5A3-4FE62AFD1AA9}" presName="Name8" presStyleCnt="0"/>
      <dgm:spPr/>
    </dgm:pt>
    <dgm:pt modelId="{03C76F3E-DB72-1245-81E0-F30F527800EC}" type="pres">
      <dgm:prSet presAssocID="{2A715905-12EF-A54B-B5A3-4FE62AFD1AA9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2B3CE2-0D07-F947-A6B4-C10B4885E6FA}" type="pres">
      <dgm:prSet presAssocID="{2A715905-12EF-A54B-B5A3-4FE62AFD1AA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D1DF119-8290-4DD8-A2E5-A4D66395295A}" type="presOf" srcId="{CD5C72DD-1DBF-654E-A148-1A50600BF52A}" destId="{D68D0465-7753-BB48-A30F-9B9BEDCBB3FE}" srcOrd="1" destOrd="0" presId="urn:microsoft.com/office/officeart/2005/8/layout/pyramid1"/>
    <dgm:cxn modelId="{804BBE2F-EDEE-41A3-9495-8DA258E121CA}" type="presOf" srcId="{7B37512B-CCB6-B746-88A9-2663BDB0ACBD}" destId="{49D13100-605D-D346-9967-32A1EFF2EF11}" srcOrd="1" destOrd="0" presId="urn:microsoft.com/office/officeart/2005/8/layout/pyramid1"/>
    <dgm:cxn modelId="{7E671F36-3DED-4049-BFD3-A55A3EF4533F}" type="presOf" srcId="{7B37512B-CCB6-B746-88A9-2663BDB0ACBD}" destId="{0433CC6E-141B-854E-9E94-C681A54FA24F}" srcOrd="0" destOrd="0" presId="urn:microsoft.com/office/officeart/2005/8/layout/pyramid1"/>
    <dgm:cxn modelId="{D0A61D43-45B8-B748-92B2-C771A10EA546}" srcId="{63EA7864-6704-DA42-846C-EBB578A4919E}" destId="{7B37512B-CCB6-B746-88A9-2663BDB0ACBD}" srcOrd="2" destOrd="0" parTransId="{73596CB3-DA07-7344-BEE8-B0BB9BAB9DDB}" sibTransId="{76C74661-2F0B-444E-8D2C-81BD0EFB0DB1}"/>
    <dgm:cxn modelId="{9DF95B4E-AA51-4C5D-9E4D-2F4F0C9BE229}" type="presOf" srcId="{63EA7864-6704-DA42-846C-EBB578A4919E}" destId="{E81C0F02-2606-904D-885E-5DF2D6E770B4}" srcOrd="0" destOrd="0" presId="urn:microsoft.com/office/officeart/2005/8/layout/pyramid1"/>
    <dgm:cxn modelId="{92327753-9BF0-461B-94CD-F1DF3CF929DB}" type="presOf" srcId="{2A715905-12EF-A54B-B5A3-4FE62AFD1AA9}" destId="{102B3CE2-0D07-F947-A6B4-C10B4885E6FA}" srcOrd="1" destOrd="0" presId="urn:microsoft.com/office/officeart/2005/8/layout/pyramid1"/>
    <dgm:cxn modelId="{0AB72779-7495-4726-B31D-B92AECE88428}" type="presOf" srcId="{EE3FDC00-E485-5E4A-BF74-E7B065BEE1BB}" destId="{17325D94-CCF3-0649-B6E4-E87EA2C54C00}" srcOrd="1" destOrd="0" presId="urn:microsoft.com/office/officeart/2005/8/layout/pyramid1"/>
    <dgm:cxn modelId="{BA089088-C1A9-984C-ABE0-C4C19799C64D}" srcId="{63EA7864-6704-DA42-846C-EBB578A4919E}" destId="{EE3FDC00-E485-5E4A-BF74-E7B065BEE1BB}" srcOrd="1" destOrd="0" parTransId="{DCAC6915-A7DB-564F-8A49-087F8D527DC6}" sibTransId="{A069F760-90AB-304A-A866-68216259FF82}"/>
    <dgm:cxn modelId="{F70EBE90-FBEE-CE42-900C-308E5210CC69}" srcId="{63EA7864-6704-DA42-846C-EBB578A4919E}" destId="{CD5C72DD-1DBF-654E-A148-1A50600BF52A}" srcOrd="0" destOrd="0" parTransId="{8CEC350F-45D9-0A47-BF60-7FF00602CFEC}" sibTransId="{6D86F7BD-5185-3742-A91A-C66CAA2259F2}"/>
    <dgm:cxn modelId="{61B9C4A5-3842-4371-91B9-7D64BEDA9B49}" type="presOf" srcId="{CD5C72DD-1DBF-654E-A148-1A50600BF52A}" destId="{55088931-C79F-3B4E-BC44-5ACF5068B15E}" srcOrd="0" destOrd="0" presId="urn:microsoft.com/office/officeart/2005/8/layout/pyramid1"/>
    <dgm:cxn modelId="{1830ABBD-E48C-1C49-A7E1-FFD45C505023}" srcId="{63EA7864-6704-DA42-846C-EBB578A4919E}" destId="{2A715905-12EF-A54B-B5A3-4FE62AFD1AA9}" srcOrd="3" destOrd="0" parTransId="{94D7BAEE-1C75-4F49-9DFF-9ED290F11E18}" sibTransId="{A9A905FD-02CA-1F4A-9B79-6F28F078D109}"/>
    <dgm:cxn modelId="{A357CCEA-010D-4AF3-8BE2-69BC9EE662F6}" type="presOf" srcId="{EE3FDC00-E485-5E4A-BF74-E7B065BEE1BB}" destId="{446727CA-7342-1747-A966-AFB31673B576}" srcOrd="0" destOrd="0" presId="urn:microsoft.com/office/officeart/2005/8/layout/pyramid1"/>
    <dgm:cxn modelId="{FF55BFEC-52AA-44D2-9AF2-B5F79D0A60AD}" type="presOf" srcId="{2A715905-12EF-A54B-B5A3-4FE62AFD1AA9}" destId="{03C76F3E-DB72-1245-81E0-F30F527800EC}" srcOrd="0" destOrd="0" presId="urn:microsoft.com/office/officeart/2005/8/layout/pyramid1"/>
    <dgm:cxn modelId="{8BF9AF8F-DA14-421F-8F17-48F6B02AC683}" type="presParOf" srcId="{E81C0F02-2606-904D-885E-5DF2D6E770B4}" destId="{8E5ED008-6D17-A34A-89CE-8C79BE69B00E}" srcOrd="0" destOrd="0" presId="urn:microsoft.com/office/officeart/2005/8/layout/pyramid1"/>
    <dgm:cxn modelId="{AFD4A340-68B4-4E9C-9B46-28E86ACC0C50}" type="presParOf" srcId="{8E5ED008-6D17-A34A-89CE-8C79BE69B00E}" destId="{55088931-C79F-3B4E-BC44-5ACF5068B15E}" srcOrd="0" destOrd="0" presId="urn:microsoft.com/office/officeart/2005/8/layout/pyramid1"/>
    <dgm:cxn modelId="{5063618B-148C-48C1-B7E5-6D3FA89E1320}" type="presParOf" srcId="{8E5ED008-6D17-A34A-89CE-8C79BE69B00E}" destId="{D68D0465-7753-BB48-A30F-9B9BEDCBB3FE}" srcOrd="1" destOrd="0" presId="urn:microsoft.com/office/officeart/2005/8/layout/pyramid1"/>
    <dgm:cxn modelId="{B48F90BE-CC63-4861-A11B-63FBB1A5BD4B}" type="presParOf" srcId="{E81C0F02-2606-904D-885E-5DF2D6E770B4}" destId="{BA27C0C2-3360-D546-9CEB-6DD07379DB62}" srcOrd="1" destOrd="0" presId="urn:microsoft.com/office/officeart/2005/8/layout/pyramid1"/>
    <dgm:cxn modelId="{39864368-9D3A-4F34-9521-5F8FA07620AF}" type="presParOf" srcId="{BA27C0C2-3360-D546-9CEB-6DD07379DB62}" destId="{446727CA-7342-1747-A966-AFB31673B576}" srcOrd="0" destOrd="0" presId="urn:microsoft.com/office/officeart/2005/8/layout/pyramid1"/>
    <dgm:cxn modelId="{F87ADBFA-DB82-49BA-B1AB-1E21AA5F2EB7}" type="presParOf" srcId="{BA27C0C2-3360-D546-9CEB-6DD07379DB62}" destId="{17325D94-CCF3-0649-B6E4-E87EA2C54C00}" srcOrd="1" destOrd="0" presId="urn:microsoft.com/office/officeart/2005/8/layout/pyramid1"/>
    <dgm:cxn modelId="{A620CE57-F2DC-439E-AEE4-A57E460E89C9}" type="presParOf" srcId="{E81C0F02-2606-904D-885E-5DF2D6E770B4}" destId="{23A4018F-498A-7C41-8F7F-4AD090030365}" srcOrd="2" destOrd="0" presId="urn:microsoft.com/office/officeart/2005/8/layout/pyramid1"/>
    <dgm:cxn modelId="{DBE4FE3A-01B1-47B9-9DB8-15120DF0DB8B}" type="presParOf" srcId="{23A4018F-498A-7C41-8F7F-4AD090030365}" destId="{0433CC6E-141B-854E-9E94-C681A54FA24F}" srcOrd="0" destOrd="0" presId="urn:microsoft.com/office/officeart/2005/8/layout/pyramid1"/>
    <dgm:cxn modelId="{2B49B0FE-22A7-4D7B-AD47-0B63153D1C40}" type="presParOf" srcId="{23A4018F-498A-7C41-8F7F-4AD090030365}" destId="{49D13100-605D-D346-9967-32A1EFF2EF11}" srcOrd="1" destOrd="0" presId="urn:microsoft.com/office/officeart/2005/8/layout/pyramid1"/>
    <dgm:cxn modelId="{AC4D25AF-46DD-419F-9653-20193E514074}" type="presParOf" srcId="{E81C0F02-2606-904D-885E-5DF2D6E770B4}" destId="{2F1F1B19-C710-A140-A6FE-2DDA2FC8C979}" srcOrd="3" destOrd="0" presId="urn:microsoft.com/office/officeart/2005/8/layout/pyramid1"/>
    <dgm:cxn modelId="{78E31A07-E752-4D44-8D66-3ED8143D2AEF}" type="presParOf" srcId="{2F1F1B19-C710-A140-A6FE-2DDA2FC8C979}" destId="{03C76F3E-DB72-1245-81E0-F30F527800EC}" srcOrd="0" destOrd="0" presId="urn:microsoft.com/office/officeart/2005/8/layout/pyramid1"/>
    <dgm:cxn modelId="{3C905196-18B6-4830-90CC-F78EC6A3336C}" type="presParOf" srcId="{2F1F1B19-C710-A140-A6FE-2DDA2FC8C979}" destId="{102B3CE2-0D07-F947-A6B4-C10B4885E6F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r>
            <a:rPr lang="ru-RU" sz="1200" dirty="0"/>
            <a:t>Вступление</a:t>
          </a:r>
          <a:r>
            <a:rPr lang="de-DE" sz="1200" dirty="0"/>
            <a:t>: </a:t>
          </a:r>
          <a:r>
            <a:rPr lang="ru-RU" sz="1200" dirty="0"/>
            <a:t>Концептуальная модель семинара</a:t>
          </a:r>
          <a:endParaRPr lang="de-DE" sz="1200" dirty="0"/>
        </a:p>
        <a:p>
          <a:r>
            <a:rPr lang="ru-RU" sz="1200" dirty="0"/>
            <a:t>Возможности аналитика и Психоаналитическая пирамида</a:t>
          </a:r>
          <a:endParaRPr lang="de-DE" sz="1200" dirty="0"/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Эмоциональные отношения</a:t>
          </a:r>
          <a:endParaRPr lang="de-DE" sz="1200" b="0" dirty="0">
            <a:solidFill>
              <a:schemeClr val="tx1"/>
            </a:solidFill>
          </a:endParaRPr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 custT="1"/>
      <dgm:spPr/>
      <dgm:t>
        <a:bodyPr/>
        <a:lstStyle/>
        <a:p>
          <a:r>
            <a:rPr lang="ru-RU" sz="1400" dirty="0"/>
            <a:t>Техника</a:t>
          </a:r>
          <a:endParaRPr lang="de-DE" sz="1400" dirty="0"/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 custT="1"/>
      <dgm:spPr/>
      <dgm:t>
        <a:bodyPr/>
        <a:lstStyle/>
        <a:p>
          <a:r>
            <a:rPr lang="ru-RU" sz="1400" dirty="0"/>
            <a:t>Теория развития</a:t>
          </a:r>
          <a:endParaRPr lang="de-DE" sz="1400" dirty="0"/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971DEF0C-3E08-BE49-8473-55BA75D77545}">
      <dgm:prSet phldrT="[Text]" custT="1"/>
      <dgm:spPr/>
      <dgm:t>
        <a:bodyPr/>
        <a:lstStyle/>
        <a:p>
          <a:r>
            <a:rPr lang="ru-RU" sz="1800" b="1" dirty="0">
              <a:solidFill>
                <a:srgbClr val="FF0000"/>
              </a:solidFill>
            </a:rPr>
            <a:t>Само</a:t>
          </a:r>
          <a:r>
            <a:rPr lang="de-DE" sz="1800" b="1" dirty="0">
              <a:solidFill>
                <a:srgbClr val="FF0000"/>
              </a:solidFill>
            </a:rPr>
            <a:t>-</a:t>
          </a:r>
          <a:r>
            <a:rPr lang="ru-RU" sz="1800" b="1" dirty="0">
              <a:solidFill>
                <a:srgbClr val="FF0000"/>
              </a:solidFill>
            </a:rPr>
            <a:t>анализ</a:t>
          </a:r>
          <a:endParaRPr lang="de-DE" sz="1800" b="1" dirty="0">
            <a:solidFill>
              <a:srgbClr val="FF0000"/>
            </a:solidFill>
          </a:endParaRPr>
        </a:p>
      </dgm:t>
    </dgm:pt>
    <dgm:pt modelId="{94319DFF-95E5-A940-9CD3-06578E12C4A0}" type="parTrans" cxnId="{76785DA9-45C4-8840-9DF9-25465F034E6B}">
      <dgm:prSet/>
      <dgm:spPr/>
      <dgm:t>
        <a:bodyPr/>
        <a:lstStyle/>
        <a:p>
          <a:endParaRPr lang="de-DE"/>
        </a:p>
      </dgm:t>
    </dgm:pt>
    <dgm:pt modelId="{407CC0EC-75A3-7242-86F4-953FBCFE527D}" type="sibTrans" cxnId="{76785DA9-45C4-8840-9DF9-25465F034E6B}">
      <dgm:prSet/>
      <dgm:spPr/>
      <dgm:t>
        <a:bodyPr/>
        <a:lstStyle/>
        <a:p>
          <a:endParaRPr lang="de-DE"/>
        </a:p>
      </dgm:t>
    </dgm:pt>
    <dgm:pt modelId="{DD093763-CDB1-3749-AA32-3711C9A11AC1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60FB8D4C-1B44-B145-A23C-AF08EFF72238}" type="pres">
      <dgm:prSet presAssocID="{D5A89343-8F15-1742-939B-42FD087182A7}" presName="arrow" presStyleLbl="bgShp" presStyleIdx="0" presStyleCnt="1"/>
      <dgm:spPr/>
    </dgm:pt>
    <dgm:pt modelId="{E0536442-ADDA-9E45-AF18-37EBA5CB710C}" type="pres">
      <dgm:prSet presAssocID="{D5A89343-8F15-1742-939B-42FD087182A7}" presName="arrowDiagram5" presStyleCnt="0"/>
      <dgm:spPr/>
    </dgm:pt>
    <dgm:pt modelId="{68E5BD5D-79B1-E141-8AB7-D02C596E67A4}" type="pres">
      <dgm:prSet presAssocID="{F3753D14-E702-4B4E-A1D5-A723FFFB4BB4}" presName="bullet5a" presStyleLbl="node1" presStyleIdx="0" presStyleCnt="5"/>
      <dgm:spPr/>
    </dgm:pt>
    <dgm:pt modelId="{D3B0310A-1C95-F94B-B817-409C243EB4A1}" type="pres">
      <dgm:prSet presAssocID="{F3753D14-E702-4B4E-A1D5-A723FFFB4BB4}" presName="textBox5a" presStyleLbl="revTx" presStyleIdx="0" presStyleCnt="5" custScaleX="255774">
        <dgm:presLayoutVars>
          <dgm:bulletEnabled val="1"/>
        </dgm:presLayoutVars>
      </dgm:prSet>
      <dgm:spPr/>
    </dgm:pt>
    <dgm:pt modelId="{D6D93F73-28A0-EE4E-A6ED-A103441F2513}" type="pres">
      <dgm:prSet presAssocID="{971DEF0C-3E08-BE49-8473-55BA75D77545}" presName="bullet5b" presStyleLbl="node1" presStyleIdx="1" presStyleCnt="5"/>
      <dgm:spPr/>
    </dgm:pt>
    <dgm:pt modelId="{7A416FF8-0F26-DB40-A806-B0449ECA9AC7}" type="pres">
      <dgm:prSet presAssocID="{971DEF0C-3E08-BE49-8473-55BA75D77545}" presName="textBox5b" presStyleLbl="revTx" presStyleIdx="1" presStyleCnt="5">
        <dgm:presLayoutVars>
          <dgm:bulletEnabled val="1"/>
        </dgm:presLayoutVars>
      </dgm:prSet>
      <dgm:spPr/>
    </dgm:pt>
    <dgm:pt modelId="{286949A7-1712-DA4D-B75D-70E37390728D}" type="pres">
      <dgm:prSet presAssocID="{D35D3749-E2D7-8B4B-96D2-6402F9E944F4}" presName="bullet5c" presStyleLbl="node1" presStyleIdx="2" presStyleCnt="5"/>
      <dgm:spPr/>
    </dgm:pt>
    <dgm:pt modelId="{92D62B84-1780-644C-9305-C4F7E42AB1C5}" type="pres">
      <dgm:prSet presAssocID="{D35D3749-E2D7-8B4B-96D2-6402F9E944F4}" presName="textBox5c" presStyleLbl="revTx" presStyleIdx="2" presStyleCnt="5">
        <dgm:presLayoutVars>
          <dgm:bulletEnabled val="1"/>
        </dgm:presLayoutVars>
      </dgm:prSet>
      <dgm:spPr/>
    </dgm:pt>
    <dgm:pt modelId="{7A1268E9-D290-4740-8932-A5448ABEC420}" type="pres">
      <dgm:prSet presAssocID="{4E773B99-CEAA-274D-866F-E078EB43606B}" presName="bullet5d" presStyleLbl="node1" presStyleIdx="3" presStyleCnt="5"/>
      <dgm:spPr/>
    </dgm:pt>
    <dgm:pt modelId="{7B90AF42-AF59-594B-8D79-C385E73D1ADA}" type="pres">
      <dgm:prSet presAssocID="{4E773B99-CEAA-274D-866F-E078EB43606B}" presName="textBox5d" presStyleLbl="revTx" presStyleIdx="3" presStyleCnt="5">
        <dgm:presLayoutVars>
          <dgm:bulletEnabled val="1"/>
        </dgm:presLayoutVars>
      </dgm:prSet>
      <dgm:spPr/>
    </dgm:pt>
    <dgm:pt modelId="{6921EF32-0E3E-434D-9DD9-6BD65A85150F}" type="pres">
      <dgm:prSet presAssocID="{4FB9DC1F-3CE6-2B4C-A941-AC9CD57E8001}" presName="bullet5e" presStyleLbl="node1" presStyleIdx="4" presStyleCnt="5"/>
      <dgm:spPr/>
    </dgm:pt>
    <dgm:pt modelId="{DDA1D897-A127-6543-8E78-F0D5D3EE0FBC}" type="pres">
      <dgm:prSet presAssocID="{4FB9DC1F-3CE6-2B4C-A941-AC9CD57E8001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E2747E07-F54E-4BAB-8955-01C1E1E6A9EB}" type="presOf" srcId="{F3753D14-E702-4B4E-A1D5-A723FFFB4BB4}" destId="{D3B0310A-1C95-F94B-B817-409C243EB4A1}" srcOrd="0" destOrd="0" presId="urn:microsoft.com/office/officeart/2005/8/layout/arrow2"/>
    <dgm:cxn modelId="{5F5B8F0C-1393-4A26-8372-E76B26473FA9}" type="presOf" srcId="{971DEF0C-3E08-BE49-8473-55BA75D77545}" destId="{7A416FF8-0F26-DB40-A806-B0449ECA9AC7}" srcOrd="0" destOrd="0" presId="urn:microsoft.com/office/officeart/2005/8/layout/arrow2"/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991AC83E-0602-6141-B776-379454CCDA18}" srcId="{D5A89343-8F15-1742-939B-42FD087182A7}" destId="{4E773B99-CEAA-274D-866F-E078EB43606B}" srcOrd="3" destOrd="0" parTransId="{E2F9AC86-0A0E-F740-B26D-E7F23BB2004E}" sibTransId="{C3C85B38-0A97-D747-A2D6-AE2960E0B08B}"/>
    <dgm:cxn modelId="{790B6266-ADCE-4FB0-AEF4-B598F3103C39}" type="presOf" srcId="{4E773B99-CEAA-274D-866F-E078EB43606B}" destId="{7B90AF42-AF59-594B-8D79-C385E73D1ADA}" srcOrd="0" destOrd="0" presId="urn:microsoft.com/office/officeart/2005/8/layout/arrow2"/>
    <dgm:cxn modelId="{8D876479-F4B7-422F-988B-E58A76A7E0C1}" type="presOf" srcId="{4FB9DC1F-3CE6-2B4C-A941-AC9CD57E8001}" destId="{DDA1D897-A127-6543-8E78-F0D5D3EE0FBC}" srcOrd="0" destOrd="0" presId="urn:microsoft.com/office/officeart/2005/8/layout/arrow2"/>
    <dgm:cxn modelId="{E5558AA8-1E40-1146-AC4E-E6D959586E54}" srcId="{D5A89343-8F15-1742-939B-42FD087182A7}" destId="{4FB9DC1F-3CE6-2B4C-A941-AC9CD57E8001}" srcOrd="4" destOrd="0" parTransId="{B91BE30B-D288-9F43-BB38-56956457E305}" sibTransId="{8A0D8FED-C045-2F42-8E19-A3982B97F207}"/>
    <dgm:cxn modelId="{76785DA9-45C4-8840-9DF9-25465F034E6B}" srcId="{D5A89343-8F15-1742-939B-42FD087182A7}" destId="{971DEF0C-3E08-BE49-8473-55BA75D77545}" srcOrd="1" destOrd="0" parTransId="{94319DFF-95E5-A940-9CD3-06578E12C4A0}" sibTransId="{407CC0EC-75A3-7242-86F4-953FBCFE527D}"/>
    <dgm:cxn modelId="{249710D1-30B7-453F-B52D-9E3083EC2DA5}" type="presOf" srcId="{D35D3749-E2D7-8B4B-96D2-6402F9E944F4}" destId="{92D62B84-1780-644C-9305-C4F7E42AB1C5}" srcOrd="0" destOrd="0" presId="urn:microsoft.com/office/officeart/2005/8/layout/arrow2"/>
    <dgm:cxn modelId="{A45015E7-DCCC-2342-B13C-F755AB55DCD5}" srcId="{D5A89343-8F15-1742-939B-42FD087182A7}" destId="{D35D3749-E2D7-8B4B-96D2-6402F9E944F4}" srcOrd="2" destOrd="0" parTransId="{6C2FC969-4564-BB4D-9523-1B897DFE4402}" sibTransId="{62B81F73-E76C-8A48-9DD6-AA43AA6123F7}"/>
    <dgm:cxn modelId="{BA799DEA-EC5B-4221-9B45-B73C2177E80F}" type="presOf" srcId="{D5A89343-8F15-1742-939B-42FD087182A7}" destId="{DD093763-CDB1-3749-AA32-3711C9A11AC1}" srcOrd="0" destOrd="0" presId="urn:microsoft.com/office/officeart/2005/8/layout/arrow2"/>
    <dgm:cxn modelId="{19987E1C-BC0A-4AAD-B52E-4286823F8038}" type="presParOf" srcId="{DD093763-CDB1-3749-AA32-3711C9A11AC1}" destId="{60FB8D4C-1B44-B145-A23C-AF08EFF72238}" srcOrd="0" destOrd="0" presId="urn:microsoft.com/office/officeart/2005/8/layout/arrow2"/>
    <dgm:cxn modelId="{E9EE5E7C-B342-4B68-A7EF-D4D297370794}" type="presParOf" srcId="{DD093763-CDB1-3749-AA32-3711C9A11AC1}" destId="{E0536442-ADDA-9E45-AF18-37EBA5CB710C}" srcOrd="1" destOrd="0" presId="urn:microsoft.com/office/officeart/2005/8/layout/arrow2"/>
    <dgm:cxn modelId="{C086AD7A-1E65-4C6A-BA0B-CFF056BBCDE4}" type="presParOf" srcId="{E0536442-ADDA-9E45-AF18-37EBA5CB710C}" destId="{68E5BD5D-79B1-E141-8AB7-D02C596E67A4}" srcOrd="0" destOrd="0" presId="urn:microsoft.com/office/officeart/2005/8/layout/arrow2"/>
    <dgm:cxn modelId="{181AE469-35E3-44D2-B89E-486F93851F00}" type="presParOf" srcId="{E0536442-ADDA-9E45-AF18-37EBA5CB710C}" destId="{D3B0310A-1C95-F94B-B817-409C243EB4A1}" srcOrd="1" destOrd="0" presId="urn:microsoft.com/office/officeart/2005/8/layout/arrow2"/>
    <dgm:cxn modelId="{22BEF7E0-005C-4F82-955F-ADC05B4D1557}" type="presParOf" srcId="{E0536442-ADDA-9E45-AF18-37EBA5CB710C}" destId="{D6D93F73-28A0-EE4E-A6ED-A103441F2513}" srcOrd="2" destOrd="0" presId="urn:microsoft.com/office/officeart/2005/8/layout/arrow2"/>
    <dgm:cxn modelId="{57DA97EA-014C-4B74-ABD8-9869F41BA8C4}" type="presParOf" srcId="{E0536442-ADDA-9E45-AF18-37EBA5CB710C}" destId="{7A416FF8-0F26-DB40-A806-B0449ECA9AC7}" srcOrd="3" destOrd="0" presId="urn:microsoft.com/office/officeart/2005/8/layout/arrow2"/>
    <dgm:cxn modelId="{4B77DD4C-78E3-4479-83D6-A4A94C6D43C3}" type="presParOf" srcId="{E0536442-ADDA-9E45-AF18-37EBA5CB710C}" destId="{286949A7-1712-DA4D-B75D-70E37390728D}" srcOrd="4" destOrd="0" presId="urn:microsoft.com/office/officeart/2005/8/layout/arrow2"/>
    <dgm:cxn modelId="{8B86856B-A2EA-4A06-B154-C938356E4B21}" type="presParOf" srcId="{E0536442-ADDA-9E45-AF18-37EBA5CB710C}" destId="{92D62B84-1780-644C-9305-C4F7E42AB1C5}" srcOrd="5" destOrd="0" presId="urn:microsoft.com/office/officeart/2005/8/layout/arrow2"/>
    <dgm:cxn modelId="{BAAFC002-5F71-47E2-8B1C-1E7FED7F167B}" type="presParOf" srcId="{E0536442-ADDA-9E45-AF18-37EBA5CB710C}" destId="{7A1268E9-D290-4740-8932-A5448ABEC420}" srcOrd="6" destOrd="0" presId="urn:microsoft.com/office/officeart/2005/8/layout/arrow2"/>
    <dgm:cxn modelId="{7F9CC917-49EB-4D4B-9F7A-8714A431DB88}" type="presParOf" srcId="{E0536442-ADDA-9E45-AF18-37EBA5CB710C}" destId="{7B90AF42-AF59-594B-8D79-C385E73D1ADA}" srcOrd="7" destOrd="0" presId="urn:microsoft.com/office/officeart/2005/8/layout/arrow2"/>
    <dgm:cxn modelId="{A4781465-9486-4DA8-B373-3F39AD3CE892}" type="presParOf" srcId="{E0536442-ADDA-9E45-AF18-37EBA5CB710C}" destId="{6921EF32-0E3E-434D-9DD9-6BD65A85150F}" srcOrd="8" destOrd="0" presId="urn:microsoft.com/office/officeart/2005/8/layout/arrow2"/>
    <dgm:cxn modelId="{1A95BDDA-4A65-4F67-A660-7E8B6D63EAA1}" type="presParOf" srcId="{E0536442-ADDA-9E45-AF18-37EBA5CB710C}" destId="{DDA1D897-A127-6543-8E78-F0D5D3EE0FB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r>
            <a:rPr lang="ru-RU" sz="1800" b="1" dirty="0">
              <a:solidFill>
                <a:srgbClr val="FF0000"/>
              </a:solidFill>
            </a:rPr>
            <a:t>Вступление</a:t>
          </a:r>
          <a:r>
            <a:rPr lang="de-DE" sz="1800" b="1" dirty="0">
              <a:solidFill>
                <a:srgbClr val="FF0000"/>
              </a:solidFill>
            </a:rPr>
            <a:t>: </a:t>
          </a:r>
          <a:r>
            <a:rPr lang="ru-RU" sz="1800" b="1" dirty="0">
              <a:solidFill>
                <a:srgbClr val="FF0000"/>
              </a:solidFill>
            </a:rPr>
            <a:t>Концептуальная модель семинара</a:t>
          </a:r>
          <a:r>
            <a:rPr lang="de-DE" sz="1800" b="1" dirty="0">
              <a:solidFill>
                <a:srgbClr val="FF0000"/>
              </a:solidFill>
            </a:rPr>
            <a:t>: </a:t>
          </a:r>
        </a:p>
        <a:p>
          <a:r>
            <a:rPr lang="ru-RU" sz="1800" b="1" dirty="0">
              <a:solidFill>
                <a:srgbClr val="FF0000"/>
              </a:solidFill>
            </a:rPr>
            <a:t>Возможности аналитика и Психоаналитическая пирамида</a:t>
          </a:r>
          <a:endParaRPr lang="de-DE" sz="1800" b="1" dirty="0">
            <a:solidFill>
              <a:srgbClr val="FF0000"/>
            </a:solidFill>
          </a:endParaRPr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/>
      <dgm:spPr/>
      <dgm:t>
        <a:bodyPr/>
        <a:lstStyle/>
        <a:p>
          <a:r>
            <a:rPr lang="ru-RU" dirty="0"/>
            <a:t>Эмоциональные отношения</a:t>
          </a:r>
          <a:endParaRPr lang="de-DE" dirty="0"/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/>
      <dgm:spPr/>
      <dgm:t>
        <a:bodyPr/>
        <a:lstStyle/>
        <a:p>
          <a:r>
            <a:rPr lang="ru-RU" dirty="0"/>
            <a:t>Техника</a:t>
          </a:r>
          <a:endParaRPr lang="de-DE" dirty="0"/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/>
      <dgm:spPr/>
      <dgm:t>
        <a:bodyPr/>
        <a:lstStyle/>
        <a:p>
          <a:r>
            <a:rPr lang="ru-RU" dirty="0"/>
            <a:t>Теория развития</a:t>
          </a:r>
          <a:endParaRPr lang="de-DE" dirty="0"/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E1468594-513F-EE41-AEA5-D32BB4428AB3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C13C2CB8-BAB1-054D-92A3-77997FE07AB0}" type="pres">
      <dgm:prSet presAssocID="{D5A89343-8F15-1742-939B-42FD087182A7}" presName="arrow" presStyleLbl="bgShp" presStyleIdx="0" presStyleCnt="1" custLinFactNeighborX="-2681" custLinFactNeighborY="-2546"/>
      <dgm:spPr/>
    </dgm:pt>
    <dgm:pt modelId="{BCAEBA6C-A3FA-FE45-9F57-CF348DAEF958}" type="pres">
      <dgm:prSet presAssocID="{D5A89343-8F15-1742-939B-42FD087182A7}" presName="arrowDiagram4" presStyleCnt="0"/>
      <dgm:spPr/>
    </dgm:pt>
    <dgm:pt modelId="{94CBE608-EAE1-4440-A27D-3FFE81270F20}" type="pres">
      <dgm:prSet presAssocID="{F3753D14-E702-4B4E-A1D5-A723FFFB4BB4}" presName="bullet4a" presStyleLbl="node1" presStyleIdx="0" presStyleCnt="4"/>
      <dgm:spPr/>
    </dgm:pt>
    <dgm:pt modelId="{B37C6EBA-7885-9F46-8BFB-192A78BCCE5A}" type="pres">
      <dgm:prSet presAssocID="{F3753D14-E702-4B4E-A1D5-A723FFFB4BB4}" presName="textBox4a" presStyleLbl="revTx" presStyleIdx="0" presStyleCnt="4" custScaleX="254742" custLinFactNeighborX="-2632" custLinFactNeighborY="0">
        <dgm:presLayoutVars>
          <dgm:bulletEnabled val="1"/>
        </dgm:presLayoutVars>
      </dgm:prSet>
      <dgm:spPr/>
    </dgm:pt>
    <dgm:pt modelId="{B0D12BFB-AE72-EF48-A3EA-E3E2D9C55770}" type="pres">
      <dgm:prSet presAssocID="{D35D3749-E2D7-8B4B-96D2-6402F9E944F4}" presName="bullet4b" presStyleLbl="node1" presStyleIdx="1" presStyleCnt="4"/>
      <dgm:spPr/>
    </dgm:pt>
    <dgm:pt modelId="{9D6DECC9-CDE5-1A4E-843C-DB226AE69755}" type="pres">
      <dgm:prSet presAssocID="{D35D3749-E2D7-8B4B-96D2-6402F9E944F4}" presName="textBox4b" presStyleLbl="revTx" presStyleIdx="1" presStyleCnt="4">
        <dgm:presLayoutVars>
          <dgm:bulletEnabled val="1"/>
        </dgm:presLayoutVars>
      </dgm:prSet>
      <dgm:spPr/>
    </dgm:pt>
    <dgm:pt modelId="{693FF5B1-9A79-4346-AAD5-24CCD1C44026}" type="pres">
      <dgm:prSet presAssocID="{4E773B99-CEAA-274D-866F-E078EB43606B}" presName="bullet4c" presStyleLbl="node1" presStyleIdx="2" presStyleCnt="4"/>
      <dgm:spPr/>
    </dgm:pt>
    <dgm:pt modelId="{CABFAC3A-190F-EC44-8DAD-62874CF787DA}" type="pres">
      <dgm:prSet presAssocID="{4E773B99-CEAA-274D-866F-E078EB43606B}" presName="textBox4c" presStyleLbl="revTx" presStyleIdx="2" presStyleCnt="4">
        <dgm:presLayoutVars>
          <dgm:bulletEnabled val="1"/>
        </dgm:presLayoutVars>
      </dgm:prSet>
      <dgm:spPr/>
    </dgm:pt>
    <dgm:pt modelId="{4B9F965D-6CD8-B740-A031-8A35FA70BE19}" type="pres">
      <dgm:prSet presAssocID="{4FB9DC1F-3CE6-2B4C-A941-AC9CD57E8001}" presName="bullet4d" presStyleLbl="node1" presStyleIdx="3" presStyleCnt="4"/>
      <dgm:spPr/>
    </dgm:pt>
    <dgm:pt modelId="{5C325EAB-FD7A-0843-B352-66E12CFA68A8}" type="pres">
      <dgm:prSet presAssocID="{4FB9DC1F-3CE6-2B4C-A941-AC9CD57E8001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2F059605-98A7-4236-B906-A7D294B1700A}" type="presOf" srcId="{4E773B99-CEAA-274D-866F-E078EB43606B}" destId="{CABFAC3A-190F-EC44-8DAD-62874CF787DA}" srcOrd="0" destOrd="0" presId="urn:microsoft.com/office/officeart/2005/8/layout/arrow2"/>
    <dgm:cxn modelId="{ABCADF10-B7DC-4AEA-A887-6ACDC11691DC}" type="presOf" srcId="{D35D3749-E2D7-8B4B-96D2-6402F9E944F4}" destId="{9D6DECC9-CDE5-1A4E-843C-DB226AE69755}" srcOrd="0" destOrd="0" presId="urn:microsoft.com/office/officeart/2005/8/layout/arrow2"/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991AC83E-0602-6141-B776-379454CCDA18}" srcId="{D5A89343-8F15-1742-939B-42FD087182A7}" destId="{4E773B99-CEAA-274D-866F-E078EB43606B}" srcOrd="2" destOrd="0" parTransId="{E2F9AC86-0A0E-F740-B26D-E7F23BB2004E}" sibTransId="{C3C85B38-0A97-D747-A2D6-AE2960E0B08B}"/>
    <dgm:cxn modelId="{E5558AA8-1E40-1146-AC4E-E6D959586E54}" srcId="{D5A89343-8F15-1742-939B-42FD087182A7}" destId="{4FB9DC1F-3CE6-2B4C-A941-AC9CD57E8001}" srcOrd="3" destOrd="0" parTransId="{B91BE30B-D288-9F43-BB38-56956457E305}" sibTransId="{8A0D8FED-C045-2F42-8E19-A3982B97F207}"/>
    <dgm:cxn modelId="{7186FFD6-9313-4300-8F13-86D20519F48E}" type="presOf" srcId="{F3753D14-E702-4B4E-A1D5-A723FFFB4BB4}" destId="{B37C6EBA-7885-9F46-8BFB-192A78BCCE5A}" srcOrd="0" destOrd="0" presId="urn:microsoft.com/office/officeart/2005/8/layout/arrow2"/>
    <dgm:cxn modelId="{20416FDF-B0EC-4B46-A695-867CD05E8235}" type="presOf" srcId="{D5A89343-8F15-1742-939B-42FD087182A7}" destId="{E1468594-513F-EE41-AEA5-D32BB4428AB3}" srcOrd="0" destOrd="0" presId="urn:microsoft.com/office/officeart/2005/8/layout/arrow2"/>
    <dgm:cxn modelId="{A45015E7-DCCC-2342-B13C-F755AB55DCD5}" srcId="{D5A89343-8F15-1742-939B-42FD087182A7}" destId="{D35D3749-E2D7-8B4B-96D2-6402F9E944F4}" srcOrd="1" destOrd="0" parTransId="{6C2FC969-4564-BB4D-9523-1B897DFE4402}" sibTransId="{62B81F73-E76C-8A48-9DD6-AA43AA6123F7}"/>
    <dgm:cxn modelId="{D5DF4BE9-727F-4E0A-8E79-2F734687B31D}" type="presOf" srcId="{4FB9DC1F-3CE6-2B4C-A941-AC9CD57E8001}" destId="{5C325EAB-FD7A-0843-B352-66E12CFA68A8}" srcOrd="0" destOrd="0" presId="urn:microsoft.com/office/officeart/2005/8/layout/arrow2"/>
    <dgm:cxn modelId="{FF8BD130-7FA9-4C3F-8C9D-4692A302B52D}" type="presParOf" srcId="{E1468594-513F-EE41-AEA5-D32BB4428AB3}" destId="{C13C2CB8-BAB1-054D-92A3-77997FE07AB0}" srcOrd="0" destOrd="0" presId="urn:microsoft.com/office/officeart/2005/8/layout/arrow2"/>
    <dgm:cxn modelId="{6C742AEB-11E4-4A6D-9B65-DBE789DAC265}" type="presParOf" srcId="{E1468594-513F-EE41-AEA5-D32BB4428AB3}" destId="{BCAEBA6C-A3FA-FE45-9F57-CF348DAEF958}" srcOrd="1" destOrd="0" presId="urn:microsoft.com/office/officeart/2005/8/layout/arrow2"/>
    <dgm:cxn modelId="{7D5FBD56-E95A-4AF2-934D-2533A6E4B421}" type="presParOf" srcId="{BCAEBA6C-A3FA-FE45-9F57-CF348DAEF958}" destId="{94CBE608-EAE1-4440-A27D-3FFE81270F20}" srcOrd="0" destOrd="0" presId="urn:microsoft.com/office/officeart/2005/8/layout/arrow2"/>
    <dgm:cxn modelId="{A1A2600D-20B8-4046-BE66-6F1C2094DAF2}" type="presParOf" srcId="{BCAEBA6C-A3FA-FE45-9F57-CF348DAEF958}" destId="{B37C6EBA-7885-9F46-8BFB-192A78BCCE5A}" srcOrd="1" destOrd="0" presId="urn:microsoft.com/office/officeart/2005/8/layout/arrow2"/>
    <dgm:cxn modelId="{CB4D580B-74EB-463E-BA91-7A95E77A286D}" type="presParOf" srcId="{BCAEBA6C-A3FA-FE45-9F57-CF348DAEF958}" destId="{B0D12BFB-AE72-EF48-A3EA-E3E2D9C55770}" srcOrd="2" destOrd="0" presId="urn:microsoft.com/office/officeart/2005/8/layout/arrow2"/>
    <dgm:cxn modelId="{0E44FAF8-E6A3-4A6C-AC00-F6DD713471A1}" type="presParOf" srcId="{BCAEBA6C-A3FA-FE45-9F57-CF348DAEF958}" destId="{9D6DECC9-CDE5-1A4E-843C-DB226AE69755}" srcOrd="3" destOrd="0" presId="urn:microsoft.com/office/officeart/2005/8/layout/arrow2"/>
    <dgm:cxn modelId="{F8A5DD4B-6332-4A41-B36C-D8B1C03B45AE}" type="presParOf" srcId="{BCAEBA6C-A3FA-FE45-9F57-CF348DAEF958}" destId="{693FF5B1-9A79-4346-AAD5-24CCD1C44026}" srcOrd="4" destOrd="0" presId="urn:microsoft.com/office/officeart/2005/8/layout/arrow2"/>
    <dgm:cxn modelId="{FED8F358-0C7E-43DB-AD0F-04271CB037AA}" type="presParOf" srcId="{BCAEBA6C-A3FA-FE45-9F57-CF348DAEF958}" destId="{CABFAC3A-190F-EC44-8DAD-62874CF787DA}" srcOrd="5" destOrd="0" presId="urn:microsoft.com/office/officeart/2005/8/layout/arrow2"/>
    <dgm:cxn modelId="{4F43CD50-8D0E-4DE4-9372-8A1B856F4721}" type="presParOf" srcId="{BCAEBA6C-A3FA-FE45-9F57-CF348DAEF958}" destId="{4B9F965D-6CD8-B740-A031-8A35FA70BE19}" srcOrd="6" destOrd="0" presId="urn:microsoft.com/office/officeart/2005/8/layout/arrow2"/>
    <dgm:cxn modelId="{32305940-D694-4062-BD99-59354A97A43D}" type="presParOf" srcId="{BCAEBA6C-A3FA-FE45-9F57-CF348DAEF958}" destId="{5C325EAB-FD7A-0843-B352-66E12CFA68A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0C73A71-A52B-2342-AFDF-91CAFAF90D27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3A8899E7-FC51-924A-9E79-F890F1BE3C34}">
      <dgm:prSet phldrT="[Text]" phldr="1"/>
      <dgm:spPr/>
      <dgm:t>
        <a:bodyPr/>
        <a:lstStyle/>
        <a:p>
          <a:endParaRPr lang="de-DE" dirty="0"/>
        </a:p>
      </dgm:t>
    </dgm:pt>
    <dgm:pt modelId="{097404F5-AD9D-7945-8AFF-7A1EC9712B6E}" type="parTrans" cxnId="{83B03538-9033-734A-A590-892AC27D0DB4}">
      <dgm:prSet/>
      <dgm:spPr/>
      <dgm:t>
        <a:bodyPr/>
        <a:lstStyle/>
        <a:p>
          <a:endParaRPr lang="de-DE"/>
        </a:p>
      </dgm:t>
    </dgm:pt>
    <dgm:pt modelId="{FDA2F505-A4A4-A941-BC19-8A57A6305B20}" type="sibTrans" cxnId="{83B03538-9033-734A-A590-892AC27D0DB4}">
      <dgm:prSet/>
      <dgm:spPr/>
      <dgm:t>
        <a:bodyPr/>
        <a:lstStyle/>
        <a:p>
          <a:endParaRPr lang="de-DE"/>
        </a:p>
      </dgm:t>
    </dgm:pt>
    <dgm:pt modelId="{8465EB05-11F5-5E4F-9C69-9B6E969BA2FF}">
      <dgm:prSet phldrT="[Text]" phldr="1"/>
      <dgm:spPr/>
      <dgm:t>
        <a:bodyPr/>
        <a:lstStyle/>
        <a:p>
          <a:endParaRPr lang="de-DE" dirty="0"/>
        </a:p>
      </dgm:t>
    </dgm:pt>
    <dgm:pt modelId="{A4C3A368-BC3C-E549-B8D2-97F6021814A1}" type="parTrans" cxnId="{3AB6C510-6508-3748-A7F5-ABF18F289D09}">
      <dgm:prSet/>
      <dgm:spPr/>
      <dgm:t>
        <a:bodyPr/>
        <a:lstStyle/>
        <a:p>
          <a:endParaRPr lang="de-DE"/>
        </a:p>
      </dgm:t>
    </dgm:pt>
    <dgm:pt modelId="{B6E834C7-A2C6-D648-93F5-3CD4E7B81714}" type="sibTrans" cxnId="{3AB6C510-6508-3748-A7F5-ABF18F289D09}">
      <dgm:prSet/>
      <dgm:spPr/>
      <dgm:t>
        <a:bodyPr/>
        <a:lstStyle/>
        <a:p>
          <a:endParaRPr lang="de-DE"/>
        </a:p>
      </dgm:t>
    </dgm:pt>
    <dgm:pt modelId="{09A77304-8FBF-2846-A32F-FF674990658E}">
      <dgm:prSet phldrT="[Text]" phldr="1"/>
      <dgm:spPr/>
      <dgm:t>
        <a:bodyPr/>
        <a:lstStyle/>
        <a:p>
          <a:endParaRPr lang="de-DE" dirty="0"/>
        </a:p>
      </dgm:t>
    </dgm:pt>
    <dgm:pt modelId="{D5214317-E647-A64F-9027-40DA21F8DBF7}" type="parTrans" cxnId="{4CDEF788-0275-9942-AFEA-F564D986F4D7}">
      <dgm:prSet/>
      <dgm:spPr/>
      <dgm:t>
        <a:bodyPr/>
        <a:lstStyle/>
        <a:p>
          <a:endParaRPr lang="de-DE"/>
        </a:p>
      </dgm:t>
    </dgm:pt>
    <dgm:pt modelId="{715053DE-9B6E-0E4F-9780-54817C39C6BC}" type="sibTrans" cxnId="{4CDEF788-0275-9942-AFEA-F564D986F4D7}">
      <dgm:prSet/>
      <dgm:spPr/>
      <dgm:t>
        <a:bodyPr/>
        <a:lstStyle/>
        <a:p>
          <a:endParaRPr lang="de-DE"/>
        </a:p>
      </dgm:t>
    </dgm:pt>
    <dgm:pt modelId="{06A04C37-1950-A340-A056-D8A7C838D314}">
      <dgm:prSet phldrT="[Text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Этическое и практическое основание</a:t>
          </a:r>
          <a:endParaRPr lang="de-DE" b="1" dirty="0">
            <a:solidFill>
              <a:srgbClr val="FF0000"/>
            </a:solidFill>
          </a:endParaRPr>
        </a:p>
      </dgm:t>
    </dgm:pt>
    <dgm:pt modelId="{37A08652-BBA4-9C4E-955C-256EEF901A61}" type="parTrans" cxnId="{9EEE3166-F619-BA45-893F-D41435005270}">
      <dgm:prSet/>
      <dgm:spPr/>
      <dgm:t>
        <a:bodyPr/>
        <a:lstStyle/>
        <a:p>
          <a:endParaRPr lang="de-DE"/>
        </a:p>
      </dgm:t>
    </dgm:pt>
    <dgm:pt modelId="{96021510-A6AF-E340-94DC-C0E76DE71094}" type="sibTrans" cxnId="{9EEE3166-F619-BA45-893F-D41435005270}">
      <dgm:prSet/>
      <dgm:spPr/>
      <dgm:t>
        <a:bodyPr/>
        <a:lstStyle/>
        <a:p>
          <a:endParaRPr lang="de-DE"/>
        </a:p>
      </dgm:t>
    </dgm:pt>
    <dgm:pt modelId="{75535022-EE50-8D4E-8BC0-4A814F96729B}" type="pres">
      <dgm:prSet presAssocID="{E0C73A71-A52B-2342-AFDF-91CAFAF90D27}" presName="Name0" presStyleCnt="0">
        <dgm:presLayoutVars>
          <dgm:dir/>
          <dgm:animLvl val="lvl"/>
          <dgm:resizeHandles val="exact"/>
        </dgm:presLayoutVars>
      </dgm:prSet>
      <dgm:spPr/>
    </dgm:pt>
    <dgm:pt modelId="{04C69684-A367-AA4B-A000-CBE59D6A3D1D}" type="pres">
      <dgm:prSet presAssocID="{3A8899E7-FC51-924A-9E79-F890F1BE3C34}" presName="Name8" presStyleCnt="0"/>
      <dgm:spPr/>
    </dgm:pt>
    <dgm:pt modelId="{B3EBCFCD-4D94-2542-A663-FEC83999C7E8}" type="pres">
      <dgm:prSet presAssocID="{3A8899E7-FC51-924A-9E79-F890F1BE3C34}" presName="level" presStyleLbl="node1" presStyleIdx="0" presStyleCnt="4">
        <dgm:presLayoutVars>
          <dgm:chMax val="1"/>
          <dgm:bulletEnabled val="1"/>
        </dgm:presLayoutVars>
      </dgm:prSet>
      <dgm:spPr/>
    </dgm:pt>
    <dgm:pt modelId="{50E0F065-7F0D-B34E-9022-B054ECE6C5DB}" type="pres">
      <dgm:prSet presAssocID="{3A8899E7-FC51-924A-9E79-F890F1BE3C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F91B301-D676-9F4C-9252-196C503E717E}" type="pres">
      <dgm:prSet presAssocID="{8465EB05-11F5-5E4F-9C69-9B6E969BA2FF}" presName="Name8" presStyleCnt="0"/>
      <dgm:spPr/>
    </dgm:pt>
    <dgm:pt modelId="{BA714977-5634-004F-8A51-1D13ECF30166}" type="pres">
      <dgm:prSet presAssocID="{8465EB05-11F5-5E4F-9C69-9B6E969BA2FF}" presName="level" presStyleLbl="node1" presStyleIdx="1" presStyleCnt="4">
        <dgm:presLayoutVars>
          <dgm:chMax val="1"/>
          <dgm:bulletEnabled val="1"/>
        </dgm:presLayoutVars>
      </dgm:prSet>
      <dgm:spPr/>
    </dgm:pt>
    <dgm:pt modelId="{CACFE3B2-836D-B643-86AC-8145DD935645}" type="pres">
      <dgm:prSet presAssocID="{8465EB05-11F5-5E4F-9C69-9B6E969BA2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5BEC50-1496-394A-B112-46CCB19D2741}" type="pres">
      <dgm:prSet presAssocID="{09A77304-8FBF-2846-A32F-FF674990658E}" presName="Name8" presStyleCnt="0"/>
      <dgm:spPr/>
    </dgm:pt>
    <dgm:pt modelId="{8636F061-1CA7-1A41-85CD-152822404169}" type="pres">
      <dgm:prSet presAssocID="{09A77304-8FBF-2846-A32F-FF674990658E}" presName="level" presStyleLbl="node1" presStyleIdx="2" presStyleCnt="4">
        <dgm:presLayoutVars>
          <dgm:chMax val="1"/>
          <dgm:bulletEnabled val="1"/>
        </dgm:presLayoutVars>
      </dgm:prSet>
      <dgm:spPr/>
    </dgm:pt>
    <dgm:pt modelId="{C6C4B09F-FB6F-6F4A-AA97-1BCEEAFDD878}" type="pres">
      <dgm:prSet presAssocID="{09A77304-8FBF-2846-A32F-FF67499065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1F426A3-8EA9-774D-B98C-6A34E1D8F2DF}" type="pres">
      <dgm:prSet presAssocID="{06A04C37-1950-A340-A056-D8A7C838D314}" presName="Name8" presStyleCnt="0"/>
      <dgm:spPr/>
    </dgm:pt>
    <dgm:pt modelId="{70B1F4B1-DEE6-3C4B-AE79-A98070144B6F}" type="pres">
      <dgm:prSet presAssocID="{06A04C37-1950-A340-A056-D8A7C838D314}" presName="level" presStyleLbl="node1" presStyleIdx="3" presStyleCnt="4">
        <dgm:presLayoutVars>
          <dgm:chMax val="1"/>
          <dgm:bulletEnabled val="1"/>
        </dgm:presLayoutVars>
      </dgm:prSet>
      <dgm:spPr/>
    </dgm:pt>
    <dgm:pt modelId="{E3E1E230-D35E-4F4C-B13A-B81D93F257C0}" type="pres">
      <dgm:prSet presAssocID="{06A04C37-1950-A340-A056-D8A7C838D31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AB6C510-6508-3748-A7F5-ABF18F289D09}" srcId="{E0C73A71-A52B-2342-AFDF-91CAFAF90D27}" destId="{8465EB05-11F5-5E4F-9C69-9B6E969BA2FF}" srcOrd="1" destOrd="0" parTransId="{A4C3A368-BC3C-E549-B8D2-97F6021814A1}" sibTransId="{B6E834C7-A2C6-D648-93F5-3CD4E7B81714}"/>
    <dgm:cxn modelId="{B6F60E29-6C49-405F-989A-DB33953F8BB8}" type="presOf" srcId="{8465EB05-11F5-5E4F-9C69-9B6E969BA2FF}" destId="{CACFE3B2-836D-B643-86AC-8145DD935645}" srcOrd="1" destOrd="0" presId="urn:microsoft.com/office/officeart/2005/8/layout/pyramid1"/>
    <dgm:cxn modelId="{8A4C642E-22C4-49BF-9E4B-66D6FB80299C}" type="presOf" srcId="{06A04C37-1950-A340-A056-D8A7C838D314}" destId="{E3E1E230-D35E-4F4C-B13A-B81D93F257C0}" srcOrd="1" destOrd="0" presId="urn:microsoft.com/office/officeart/2005/8/layout/pyramid1"/>
    <dgm:cxn modelId="{C93EB931-5F13-4CB8-B855-1FCB58EAB754}" type="presOf" srcId="{09A77304-8FBF-2846-A32F-FF674990658E}" destId="{C6C4B09F-FB6F-6F4A-AA97-1BCEEAFDD878}" srcOrd="1" destOrd="0" presId="urn:microsoft.com/office/officeart/2005/8/layout/pyramid1"/>
    <dgm:cxn modelId="{83B03538-9033-734A-A590-892AC27D0DB4}" srcId="{E0C73A71-A52B-2342-AFDF-91CAFAF90D27}" destId="{3A8899E7-FC51-924A-9E79-F890F1BE3C34}" srcOrd="0" destOrd="0" parTransId="{097404F5-AD9D-7945-8AFF-7A1EC9712B6E}" sibTransId="{FDA2F505-A4A4-A941-BC19-8A57A6305B20}"/>
    <dgm:cxn modelId="{9EEE3166-F619-BA45-893F-D41435005270}" srcId="{E0C73A71-A52B-2342-AFDF-91CAFAF90D27}" destId="{06A04C37-1950-A340-A056-D8A7C838D314}" srcOrd="3" destOrd="0" parTransId="{37A08652-BBA4-9C4E-955C-256EEF901A61}" sibTransId="{96021510-A6AF-E340-94DC-C0E76DE71094}"/>
    <dgm:cxn modelId="{4B18844C-DD20-496B-8C0C-E871224C511D}" type="presOf" srcId="{3A8899E7-FC51-924A-9E79-F890F1BE3C34}" destId="{B3EBCFCD-4D94-2542-A663-FEC83999C7E8}" srcOrd="0" destOrd="0" presId="urn:microsoft.com/office/officeart/2005/8/layout/pyramid1"/>
    <dgm:cxn modelId="{4CDEF788-0275-9942-AFEA-F564D986F4D7}" srcId="{E0C73A71-A52B-2342-AFDF-91CAFAF90D27}" destId="{09A77304-8FBF-2846-A32F-FF674990658E}" srcOrd="2" destOrd="0" parTransId="{D5214317-E647-A64F-9027-40DA21F8DBF7}" sibTransId="{715053DE-9B6E-0E4F-9780-54817C39C6BC}"/>
    <dgm:cxn modelId="{6CED3DA3-41FA-4DDA-BC00-12C0ED69DE60}" type="presOf" srcId="{3A8899E7-FC51-924A-9E79-F890F1BE3C34}" destId="{50E0F065-7F0D-B34E-9022-B054ECE6C5DB}" srcOrd="1" destOrd="0" presId="urn:microsoft.com/office/officeart/2005/8/layout/pyramid1"/>
    <dgm:cxn modelId="{529D1BAE-EC07-4D2D-A426-548703EA1CCD}" type="presOf" srcId="{06A04C37-1950-A340-A056-D8A7C838D314}" destId="{70B1F4B1-DEE6-3C4B-AE79-A98070144B6F}" srcOrd="0" destOrd="0" presId="urn:microsoft.com/office/officeart/2005/8/layout/pyramid1"/>
    <dgm:cxn modelId="{0E238CC5-1DED-48E5-8CE8-8F4BD58AAE08}" type="presOf" srcId="{E0C73A71-A52B-2342-AFDF-91CAFAF90D27}" destId="{75535022-EE50-8D4E-8BC0-4A814F96729B}" srcOrd="0" destOrd="0" presId="urn:microsoft.com/office/officeart/2005/8/layout/pyramid1"/>
    <dgm:cxn modelId="{7FD936D6-D7E4-4F10-9803-58E50F021B24}" type="presOf" srcId="{09A77304-8FBF-2846-A32F-FF674990658E}" destId="{8636F061-1CA7-1A41-85CD-152822404169}" srcOrd="0" destOrd="0" presId="urn:microsoft.com/office/officeart/2005/8/layout/pyramid1"/>
    <dgm:cxn modelId="{8C72B4DB-8CFC-40E6-92C4-FAD2438124CF}" type="presOf" srcId="{8465EB05-11F5-5E4F-9C69-9B6E969BA2FF}" destId="{BA714977-5634-004F-8A51-1D13ECF30166}" srcOrd="0" destOrd="0" presId="urn:microsoft.com/office/officeart/2005/8/layout/pyramid1"/>
    <dgm:cxn modelId="{C4D481FC-B091-4FB0-AA0B-BA2F01423B3A}" type="presParOf" srcId="{75535022-EE50-8D4E-8BC0-4A814F96729B}" destId="{04C69684-A367-AA4B-A000-CBE59D6A3D1D}" srcOrd="0" destOrd="0" presId="urn:microsoft.com/office/officeart/2005/8/layout/pyramid1"/>
    <dgm:cxn modelId="{A9EF524B-FAC2-4A77-B9D3-9F5F17CC4693}" type="presParOf" srcId="{04C69684-A367-AA4B-A000-CBE59D6A3D1D}" destId="{B3EBCFCD-4D94-2542-A663-FEC83999C7E8}" srcOrd="0" destOrd="0" presId="urn:microsoft.com/office/officeart/2005/8/layout/pyramid1"/>
    <dgm:cxn modelId="{408401D9-0435-4747-92F4-330C26C21430}" type="presParOf" srcId="{04C69684-A367-AA4B-A000-CBE59D6A3D1D}" destId="{50E0F065-7F0D-B34E-9022-B054ECE6C5DB}" srcOrd="1" destOrd="0" presId="urn:microsoft.com/office/officeart/2005/8/layout/pyramid1"/>
    <dgm:cxn modelId="{9B16CF9F-ECBB-40B4-A1DE-306A9F75AAF1}" type="presParOf" srcId="{75535022-EE50-8D4E-8BC0-4A814F96729B}" destId="{AF91B301-D676-9F4C-9252-196C503E717E}" srcOrd="1" destOrd="0" presId="urn:microsoft.com/office/officeart/2005/8/layout/pyramid1"/>
    <dgm:cxn modelId="{193D77BD-A2A2-40CC-83FF-F3B71A453BD9}" type="presParOf" srcId="{AF91B301-D676-9F4C-9252-196C503E717E}" destId="{BA714977-5634-004F-8A51-1D13ECF30166}" srcOrd="0" destOrd="0" presId="urn:microsoft.com/office/officeart/2005/8/layout/pyramid1"/>
    <dgm:cxn modelId="{091A1A0D-9AD5-461C-A5C3-70415CEB10BC}" type="presParOf" srcId="{AF91B301-D676-9F4C-9252-196C503E717E}" destId="{CACFE3B2-836D-B643-86AC-8145DD935645}" srcOrd="1" destOrd="0" presId="urn:microsoft.com/office/officeart/2005/8/layout/pyramid1"/>
    <dgm:cxn modelId="{CE9801A0-18A7-4B8F-8237-EBD5C1C2DC5C}" type="presParOf" srcId="{75535022-EE50-8D4E-8BC0-4A814F96729B}" destId="{425BEC50-1496-394A-B112-46CCB19D2741}" srcOrd="2" destOrd="0" presId="urn:microsoft.com/office/officeart/2005/8/layout/pyramid1"/>
    <dgm:cxn modelId="{1CF0779C-0488-42F3-A862-80CEC57988CF}" type="presParOf" srcId="{425BEC50-1496-394A-B112-46CCB19D2741}" destId="{8636F061-1CA7-1A41-85CD-152822404169}" srcOrd="0" destOrd="0" presId="urn:microsoft.com/office/officeart/2005/8/layout/pyramid1"/>
    <dgm:cxn modelId="{234EE119-3CAB-4167-A7B4-4139AB35437F}" type="presParOf" srcId="{425BEC50-1496-394A-B112-46CCB19D2741}" destId="{C6C4B09F-FB6F-6F4A-AA97-1BCEEAFDD878}" srcOrd="1" destOrd="0" presId="urn:microsoft.com/office/officeart/2005/8/layout/pyramid1"/>
    <dgm:cxn modelId="{AECC51CD-F7DF-4D80-A19C-2694609A2FA1}" type="presParOf" srcId="{75535022-EE50-8D4E-8BC0-4A814F96729B}" destId="{B1F426A3-8EA9-774D-B98C-6A34E1D8F2DF}" srcOrd="3" destOrd="0" presId="urn:microsoft.com/office/officeart/2005/8/layout/pyramid1"/>
    <dgm:cxn modelId="{F2EB0BCD-80C0-4BEC-9CFC-828BBE793966}" type="presParOf" srcId="{B1F426A3-8EA9-774D-B98C-6A34E1D8F2DF}" destId="{70B1F4B1-DEE6-3C4B-AE79-A98070144B6F}" srcOrd="0" destOrd="0" presId="urn:microsoft.com/office/officeart/2005/8/layout/pyramid1"/>
    <dgm:cxn modelId="{5F3AECA6-21B0-436B-B981-711D2F60C515}" type="presParOf" srcId="{B1F426A3-8EA9-774D-B98C-6A34E1D8F2DF}" destId="{E3E1E230-D35E-4F4C-B13A-B81D93F257C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r>
            <a:rPr lang="ru-RU" sz="1200" dirty="0"/>
            <a:t>Вступление</a:t>
          </a:r>
          <a:r>
            <a:rPr lang="de-DE" sz="1200" dirty="0"/>
            <a:t>: </a:t>
          </a:r>
          <a:r>
            <a:rPr lang="ru-RU" sz="1200" dirty="0"/>
            <a:t>Концептуальная модель семинара</a:t>
          </a:r>
          <a:endParaRPr lang="de-DE" sz="1200" dirty="0"/>
        </a:p>
        <a:p>
          <a:r>
            <a:rPr lang="ru-RU" sz="1200" dirty="0"/>
            <a:t>Возможности аналитика и Психоаналитическая пирамида</a:t>
          </a:r>
          <a:endParaRPr lang="de-DE" sz="1200" dirty="0"/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 custT="1"/>
      <dgm:spPr/>
      <dgm:t>
        <a:bodyPr/>
        <a:lstStyle/>
        <a:p>
          <a:r>
            <a:rPr lang="ru-RU" sz="1800" b="1" dirty="0">
              <a:solidFill>
                <a:srgbClr val="FF0000"/>
              </a:solidFill>
            </a:rPr>
            <a:t>Эмоциональные</a:t>
          </a:r>
          <a:r>
            <a:rPr lang="de-DE" sz="1800" b="1" dirty="0">
              <a:solidFill>
                <a:srgbClr val="FF0000"/>
              </a:solidFill>
            </a:rPr>
            <a:t> </a:t>
          </a:r>
          <a:r>
            <a:rPr lang="ru-RU" sz="1800" b="1" dirty="0">
              <a:solidFill>
                <a:srgbClr val="FF0000"/>
              </a:solidFill>
            </a:rPr>
            <a:t>отношения</a:t>
          </a:r>
          <a:endParaRPr lang="de-DE" sz="1800" b="1" dirty="0">
            <a:solidFill>
              <a:srgbClr val="FF0000"/>
            </a:solidFill>
          </a:endParaRPr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 custT="1"/>
      <dgm:spPr/>
      <dgm:t>
        <a:bodyPr/>
        <a:lstStyle/>
        <a:p>
          <a:r>
            <a:rPr lang="ru-RU" sz="1400" dirty="0"/>
            <a:t>Техника</a:t>
          </a:r>
          <a:endParaRPr lang="de-DE" sz="1400" dirty="0"/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 custT="1"/>
      <dgm:spPr/>
      <dgm:t>
        <a:bodyPr/>
        <a:lstStyle/>
        <a:p>
          <a:r>
            <a:rPr lang="ru-RU" sz="1400" dirty="0"/>
            <a:t>Теория развития</a:t>
          </a:r>
          <a:endParaRPr lang="de-DE" sz="1400" dirty="0"/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971DEF0C-3E08-BE49-8473-55BA75D77545}">
      <dgm:prSet phldrT="[Text]" custT="1"/>
      <dgm:spPr/>
      <dgm:t>
        <a:bodyPr/>
        <a:lstStyle/>
        <a:p>
          <a:r>
            <a:rPr lang="ru-RU" sz="1200" dirty="0"/>
            <a:t>Самоанализ</a:t>
          </a:r>
          <a:endParaRPr lang="de-DE" sz="1200" dirty="0"/>
        </a:p>
      </dgm:t>
    </dgm:pt>
    <dgm:pt modelId="{94319DFF-95E5-A940-9CD3-06578E12C4A0}" type="parTrans" cxnId="{76785DA9-45C4-8840-9DF9-25465F034E6B}">
      <dgm:prSet/>
      <dgm:spPr/>
      <dgm:t>
        <a:bodyPr/>
        <a:lstStyle/>
        <a:p>
          <a:endParaRPr lang="de-DE"/>
        </a:p>
      </dgm:t>
    </dgm:pt>
    <dgm:pt modelId="{407CC0EC-75A3-7242-86F4-953FBCFE527D}" type="sibTrans" cxnId="{76785DA9-45C4-8840-9DF9-25465F034E6B}">
      <dgm:prSet/>
      <dgm:spPr/>
      <dgm:t>
        <a:bodyPr/>
        <a:lstStyle/>
        <a:p>
          <a:endParaRPr lang="de-DE"/>
        </a:p>
      </dgm:t>
    </dgm:pt>
    <dgm:pt modelId="{DD093763-CDB1-3749-AA32-3711C9A11AC1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60FB8D4C-1B44-B145-A23C-AF08EFF72238}" type="pres">
      <dgm:prSet presAssocID="{D5A89343-8F15-1742-939B-42FD087182A7}" presName="arrow" presStyleLbl="bgShp" presStyleIdx="0" presStyleCnt="1"/>
      <dgm:spPr/>
    </dgm:pt>
    <dgm:pt modelId="{E0536442-ADDA-9E45-AF18-37EBA5CB710C}" type="pres">
      <dgm:prSet presAssocID="{D5A89343-8F15-1742-939B-42FD087182A7}" presName="arrowDiagram5" presStyleCnt="0"/>
      <dgm:spPr/>
    </dgm:pt>
    <dgm:pt modelId="{68E5BD5D-79B1-E141-8AB7-D02C596E67A4}" type="pres">
      <dgm:prSet presAssocID="{F3753D14-E702-4B4E-A1D5-A723FFFB4BB4}" presName="bullet5a" presStyleLbl="node1" presStyleIdx="0" presStyleCnt="5"/>
      <dgm:spPr/>
    </dgm:pt>
    <dgm:pt modelId="{D3B0310A-1C95-F94B-B817-409C243EB4A1}" type="pres">
      <dgm:prSet presAssocID="{F3753D14-E702-4B4E-A1D5-A723FFFB4BB4}" presName="textBox5a" presStyleLbl="revTx" presStyleIdx="0" presStyleCnt="5" custScaleX="231156">
        <dgm:presLayoutVars>
          <dgm:bulletEnabled val="1"/>
        </dgm:presLayoutVars>
      </dgm:prSet>
      <dgm:spPr/>
    </dgm:pt>
    <dgm:pt modelId="{D6D93F73-28A0-EE4E-A6ED-A103441F2513}" type="pres">
      <dgm:prSet presAssocID="{971DEF0C-3E08-BE49-8473-55BA75D77545}" presName="bullet5b" presStyleLbl="node1" presStyleIdx="1" presStyleCnt="5"/>
      <dgm:spPr/>
    </dgm:pt>
    <dgm:pt modelId="{7A416FF8-0F26-DB40-A806-B0449ECA9AC7}" type="pres">
      <dgm:prSet presAssocID="{971DEF0C-3E08-BE49-8473-55BA75D77545}" presName="textBox5b" presStyleLbl="revTx" presStyleIdx="1" presStyleCnt="5">
        <dgm:presLayoutVars>
          <dgm:bulletEnabled val="1"/>
        </dgm:presLayoutVars>
      </dgm:prSet>
      <dgm:spPr/>
    </dgm:pt>
    <dgm:pt modelId="{286949A7-1712-DA4D-B75D-70E37390728D}" type="pres">
      <dgm:prSet presAssocID="{D35D3749-E2D7-8B4B-96D2-6402F9E944F4}" presName="bullet5c" presStyleLbl="node1" presStyleIdx="2" presStyleCnt="5"/>
      <dgm:spPr/>
    </dgm:pt>
    <dgm:pt modelId="{92D62B84-1780-644C-9305-C4F7E42AB1C5}" type="pres">
      <dgm:prSet presAssocID="{D35D3749-E2D7-8B4B-96D2-6402F9E944F4}" presName="textBox5c" presStyleLbl="revTx" presStyleIdx="2" presStyleCnt="5" custScaleX="174277" custLinFactNeighborX="24695" custLinFactNeighborY="0">
        <dgm:presLayoutVars>
          <dgm:bulletEnabled val="1"/>
        </dgm:presLayoutVars>
      </dgm:prSet>
      <dgm:spPr/>
    </dgm:pt>
    <dgm:pt modelId="{7A1268E9-D290-4740-8932-A5448ABEC420}" type="pres">
      <dgm:prSet presAssocID="{4E773B99-CEAA-274D-866F-E078EB43606B}" presName="bullet5d" presStyleLbl="node1" presStyleIdx="3" presStyleCnt="5"/>
      <dgm:spPr/>
    </dgm:pt>
    <dgm:pt modelId="{7B90AF42-AF59-594B-8D79-C385E73D1ADA}" type="pres">
      <dgm:prSet presAssocID="{4E773B99-CEAA-274D-866F-E078EB43606B}" presName="textBox5d" presStyleLbl="revTx" presStyleIdx="3" presStyleCnt="5">
        <dgm:presLayoutVars>
          <dgm:bulletEnabled val="1"/>
        </dgm:presLayoutVars>
      </dgm:prSet>
      <dgm:spPr/>
    </dgm:pt>
    <dgm:pt modelId="{6921EF32-0E3E-434D-9DD9-6BD65A85150F}" type="pres">
      <dgm:prSet presAssocID="{4FB9DC1F-3CE6-2B4C-A941-AC9CD57E8001}" presName="bullet5e" presStyleLbl="node1" presStyleIdx="4" presStyleCnt="5"/>
      <dgm:spPr/>
    </dgm:pt>
    <dgm:pt modelId="{DDA1D897-A127-6543-8E78-F0D5D3EE0FBC}" type="pres">
      <dgm:prSet presAssocID="{4FB9DC1F-3CE6-2B4C-A941-AC9CD57E8001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BE26F500-5860-4885-8AD4-A4F9ACE66EA9}" type="presOf" srcId="{4FB9DC1F-3CE6-2B4C-A941-AC9CD57E8001}" destId="{DDA1D897-A127-6543-8E78-F0D5D3EE0FBC}" srcOrd="0" destOrd="0" presId="urn:microsoft.com/office/officeart/2005/8/layout/arrow2"/>
    <dgm:cxn modelId="{85FE5515-7A5E-44FD-A51D-978C15C4E957}" type="presOf" srcId="{D35D3749-E2D7-8B4B-96D2-6402F9E944F4}" destId="{92D62B84-1780-644C-9305-C4F7E42AB1C5}" srcOrd="0" destOrd="0" presId="urn:microsoft.com/office/officeart/2005/8/layout/arrow2"/>
    <dgm:cxn modelId="{F1BD5722-CBB9-4B5F-B99C-26B51C24E1DF}" type="presOf" srcId="{F3753D14-E702-4B4E-A1D5-A723FFFB4BB4}" destId="{D3B0310A-1C95-F94B-B817-409C243EB4A1}" srcOrd="0" destOrd="0" presId="urn:microsoft.com/office/officeart/2005/8/layout/arrow2"/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991AC83E-0602-6141-B776-379454CCDA18}" srcId="{D5A89343-8F15-1742-939B-42FD087182A7}" destId="{4E773B99-CEAA-274D-866F-E078EB43606B}" srcOrd="3" destOrd="0" parTransId="{E2F9AC86-0A0E-F740-B26D-E7F23BB2004E}" sibTransId="{C3C85B38-0A97-D747-A2D6-AE2960E0B08B}"/>
    <dgm:cxn modelId="{52379058-B9C9-40AE-B7BA-16F078CE32A3}" type="presOf" srcId="{D5A89343-8F15-1742-939B-42FD087182A7}" destId="{DD093763-CDB1-3749-AA32-3711C9A11AC1}" srcOrd="0" destOrd="0" presId="urn:microsoft.com/office/officeart/2005/8/layout/arrow2"/>
    <dgm:cxn modelId="{E5558AA8-1E40-1146-AC4E-E6D959586E54}" srcId="{D5A89343-8F15-1742-939B-42FD087182A7}" destId="{4FB9DC1F-3CE6-2B4C-A941-AC9CD57E8001}" srcOrd="4" destOrd="0" parTransId="{B91BE30B-D288-9F43-BB38-56956457E305}" sibTransId="{8A0D8FED-C045-2F42-8E19-A3982B97F207}"/>
    <dgm:cxn modelId="{76785DA9-45C4-8840-9DF9-25465F034E6B}" srcId="{D5A89343-8F15-1742-939B-42FD087182A7}" destId="{971DEF0C-3E08-BE49-8473-55BA75D77545}" srcOrd="1" destOrd="0" parTransId="{94319DFF-95E5-A940-9CD3-06578E12C4A0}" sibTransId="{407CC0EC-75A3-7242-86F4-953FBCFE527D}"/>
    <dgm:cxn modelId="{1FAB79C1-BF4A-4A40-B32C-26E9F138E702}" type="presOf" srcId="{971DEF0C-3E08-BE49-8473-55BA75D77545}" destId="{7A416FF8-0F26-DB40-A806-B0449ECA9AC7}" srcOrd="0" destOrd="0" presId="urn:microsoft.com/office/officeart/2005/8/layout/arrow2"/>
    <dgm:cxn modelId="{5CFF95C2-5D04-48D4-BC80-6F7F99235B87}" type="presOf" srcId="{4E773B99-CEAA-274D-866F-E078EB43606B}" destId="{7B90AF42-AF59-594B-8D79-C385E73D1ADA}" srcOrd="0" destOrd="0" presId="urn:microsoft.com/office/officeart/2005/8/layout/arrow2"/>
    <dgm:cxn modelId="{A45015E7-DCCC-2342-B13C-F755AB55DCD5}" srcId="{D5A89343-8F15-1742-939B-42FD087182A7}" destId="{D35D3749-E2D7-8B4B-96D2-6402F9E944F4}" srcOrd="2" destOrd="0" parTransId="{6C2FC969-4564-BB4D-9523-1B897DFE4402}" sibTransId="{62B81F73-E76C-8A48-9DD6-AA43AA6123F7}"/>
    <dgm:cxn modelId="{5ED953A3-4627-4062-A22B-DB5229C6DE42}" type="presParOf" srcId="{DD093763-CDB1-3749-AA32-3711C9A11AC1}" destId="{60FB8D4C-1B44-B145-A23C-AF08EFF72238}" srcOrd="0" destOrd="0" presId="urn:microsoft.com/office/officeart/2005/8/layout/arrow2"/>
    <dgm:cxn modelId="{C7FD5B6D-ED6C-4C7F-8342-CDF9F5D39AD4}" type="presParOf" srcId="{DD093763-CDB1-3749-AA32-3711C9A11AC1}" destId="{E0536442-ADDA-9E45-AF18-37EBA5CB710C}" srcOrd="1" destOrd="0" presId="urn:microsoft.com/office/officeart/2005/8/layout/arrow2"/>
    <dgm:cxn modelId="{35E5D299-AA04-422B-A34A-3DC9FDD16AE7}" type="presParOf" srcId="{E0536442-ADDA-9E45-AF18-37EBA5CB710C}" destId="{68E5BD5D-79B1-E141-8AB7-D02C596E67A4}" srcOrd="0" destOrd="0" presId="urn:microsoft.com/office/officeart/2005/8/layout/arrow2"/>
    <dgm:cxn modelId="{2E00752B-D348-49C1-89C6-BE68BA003DD4}" type="presParOf" srcId="{E0536442-ADDA-9E45-AF18-37EBA5CB710C}" destId="{D3B0310A-1C95-F94B-B817-409C243EB4A1}" srcOrd="1" destOrd="0" presId="urn:microsoft.com/office/officeart/2005/8/layout/arrow2"/>
    <dgm:cxn modelId="{3EA46A29-228D-4591-8A98-32AA985A9F18}" type="presParOf" srcId="{E0536442-ADDA-9E45-AF18-37EBA5CB710C}" destId="{D6D93F73-28A0-EE4E-A6ED-A103441F2513}" srcOrd="2" destOrd="0" presId="urn:microsoft.com/office/officeart/2005/8/layout/arrow2"/>
    <dgm:cxn modelId="{BEEA8FA9-7615-47CA-A9E0-56067E54557D}" type="presParOf" srcId="{E0536442-ADDA-9E45-AF18-37EBA5CB710C}" destId="{7A416FF8-0F26-DB40-A806-B0449ECA9AC7}" srcOrd="3" destOrd="0" presId="urn:microsoft.com/office/officeart/2005/8/layout/arrow2"/>
    <dgm:cxn modelId="{B15B4420-7D49-42C4-BC3A-3A18958799EF}" type="presParOf" srcId="{E0536442-ADDA-9E45-AF18-37EBA5CB710C}" destId="{286949A7-1712-DA4D-B75D-70E37390728D}" srcOrd="4" destOrd="0" presId="urn:microsoft.com/office/officeart/2005/8/layout/arrow2"/>
    <dgm:cxn modelId="{39D49707-1F25-4C56-9AE7-B0A6B52C9E4A}" type="presParOf" srcId="{E0536442-ADDA-9E45-AF18-37EBA5CB710C}" destId="{92D62B84-1780-644C-9305-C4F7E42AB1C5}" srcOrd="5" destOrd="0" presId="urn:microsoft.com/office/officeart/2005/8/layout/arrow2"/>
    <dgm:cxn modelId="{23AD6859-208A-4AFF-891B-65A72A793BAF}" type="presParOf" srcId="{E0536442-ADDA-9E45-AF18-37EBA5CB710C}" destId="{7A1268E9-D290-4740-8932-A5448ABEC420}" srcOrd="6" destOrd="0" presId="urn:microsoft.com/office/officeart/2005/8/layout/arrow2"/>
    <dgm:cxn modelId="{55D5DA3B-FEAB-4AF1-9185-35D48AFD9A7C}" type="presParOf" srcId="{E0536442-ADDA-9E45-AF18-37EBA5CB710C}" destId="{7B90AF42-AF59-594B-8D79-C385E73D1ADA}" srcOrd="7" destOrd="0" presId="urn:microsoft.com/office/officeart/2005/8/layout/arrow2"/>
    <dgm:cxn modelId="{55CD78DA-96EA-40B7-AAF8-01E73C863963}" type="presParOf" srcId="{E0536442-ADDA-9E45-AF18-37EBA5CB710C}" destId="{6921EF32-0E3E-434D-9DD9-6BD65A85150F}" srcOrd="8" destOrd="0" presId="urn:microsoft.com/office/officeart/2005/8/layout/arrow2"/>
    <dgm:cxn modelId="{FF3215C9-6D7C-4E64-B74D-B6DBA5A22B54}" type="presParOf" srcId="{E0536442-ADDA-9E45-AF18-37EBA5CB710C}" destId="{DDA1D897-A127-6543-8E78-F0D5D3EE0FB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DA48711-F1D9-EE46-A147-7D4C9997DCBA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B95BF4A-8384-254A-97A7-004D554F392B}">
      <dgm:prSet phldrT="[Text]" phldr="1"/>
      <dgm:spPr/>
      <dgm:t>
        <a:bodyPr/>
        <a:lstStyle/>
        <a:p>
          <a:endParaRPr lang="de-DE" dirty="0"/>
        </a:p>
      </dgm:t>
    </dgm:pt>
    <dgm:pt modelId="{92CAF4ED-02AB-C645-A188-B70AF4D493C7}" type="parTrans" cxnId="{123C2C71-B337-6746-B6FA-ED204617AA34}">
      <dgm:prSet/>
      <dgm:spPr/>
      <dgm:t>
        <a:bodyPr/>
        <a:lstStyle/>
        <a:p>
          <a:endParaRPr lang="de-DE"/>
        </a:p>
      </dgm:t>
    </dgm:pt>
    <dgm:pt modelId="{8406873C-C661-784D-AF4F-A56A53F20532}" type="sibTrans" cxnId="{123C2C71-B337-6746-B6FA-ED204617AA34}">
      <dgm:prSet/>
      <dgm:spPr/>
      <dgm:t>
        <a:bodyPr/>
        <a:lstStyle/>
        <a:p>
          <a:endParaRPr lang="de-DE"/>
        </a:p>
      </dgm:t>
    </dgm:pt>
    <dgm:pt modelId="{4DED422D-528C-D54E-A740-D5D90B3F14BB}">
      <dgm:prSet/>
      <dgm:spPr/>
      <dgm:t>
        <a:bodyPr/>
        <a:lstStyle/>
        <a:p>
          <a:endParaRPr lang="de-DE" dirty="0"/>
        </a:p>
      </dgm:t>
    </dgm:pt>
    <dgm:pt modelId="{7BB0FC85-3B73-804D-B0DE-C720C0D8B813}" type="parTrans" cxnId="{5C5FA484-6098-7E43-9AC2-9F5D4FFB0E0C}">
      <dgm:prSet/>
      <dgm:spPr/>
      <dgm:t>
        <a:bodyPr/>
        <a:lstStyle/>
        <a:p>
          <a:endParaRPr lang="de-DE"/>
        </a:p>
      </dgm:t>
    </dgm:pt>
    <dgm:pt modelId="{91FC54D0-D0A4-3E45-B759-1DA7F412728E}" type="sibTrans" cxnId="{5C5FA484-6098-7E43-9AC2-9F5D4FFB0E0C}">
      <dgm:prSet/>
      <dgm:spPr/>
      <dgm:t>
        <a:bodyPr/>
        <a:lstStyle/>
        <a:p>
          <a:endParaRPr lang="de-DE"/>
        </a:p>
      </dgm:t>
    </dgm:pt>
    <dgm:pt modelId="{A96C24FC-F68F-D24E-BD55-5DBB5B951038}">
      <dgm:prSet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Основа работы</a:t>
          </a:r>
          <a:endParaRPr lang="de-DE" dirty="0">
            <a:solidFill>
              <a:srgbClr val="FF0000"/>
            </a:solidFill>
          </a:endParaRPr>
        </a:p>
      </dgm:t>
    </dgm:pt>
    <dgm:pt modelId="{A2D3072C-DF4B-B748-82B5-23832918843E}" type="parTrans" cxnId="{5086AD10-A784-A146-86EA-DBB4257BED70}">
      <dgm:prSet/>
      <dgm:spPr/>
      <dgm:t>
        <a:bodyPr/>
        <a:lstStyle/>
        <a:p>
          <a:endParaRPr lang="de-DE"/>
        </a:p>
      </dgm:t>
    </dgm:pt>
    <dgm:pt modelId="{012B8B3F-1069-E140-BF30-73F2E2070B5C}" type="sibTrans" cxnId="{5086AD10-A784-A146-86EA-DBB4257BED70}">
      <dgm:prSet/>
      <dgm:spPr/>
      <dgm:t>
        <a:bodyPr/>
        <a:lstStyle/>
        <a:p>
          <a:endParaRPr lang="de-DE"/>
        </a:p>
      </dgm:t>
    </dgm:pt>
    <dgm:pt modelId="{75CF1AE7-CB6C-B344-AD2F-B67DAC027DF0}">
      <dgm:prSet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Этическое основание</a:t>
          </a:r>
          <a:endParaRPr lang="de-DE" dirty="0">
            <a:solidFill>
              <a:srgbClr val="FF0000"/>
            </a:solidFill>
          </a:endParaRPr>
        </a:p>
      </dgm:t>
    </dgm:pt>
    <dgm:pt modelId="{A8A53255-6D8A-A04F-A607-2FDC07378120}" type="parTrans" cxnId="{2133EE5B-3382-B443-9BA8-1505FD82661D}">
      <dgm:prSet/>
      <dgm:spPr/>
      <dgm:t>
        <a:bodyPr/>
        <a:lstStyle/>
        <a:p>
          <a:endParaRPr lang="ru-RU"/>
        </a:p>
      </dgm:t>
    </dgm:pt>
    <dgm:pt modelId="{64036980-DF47-3040-B277-4489619E4198}" type="sibTrans" cxnId="{2133EE5B-3382-B443-9BA8-1505FD82661D}">
      <dgm:prSet/>
      <dgm:spPr/>
      <dgm:t>
        <a:bodyPr/>
        <a:lstStyle/>
        <a:p>
          <a:endParaRPr lang="ru-RU"/>
        </a:p>
      </dgm:t>
    </dgm:pt>
    <dgm:pt modelId="{026DB15A-A676-7943-83F8-F8E9A04C4830}" type="pres">
      <dgm:prSet presAssocID="{0DA48711-F1D9-EE46-A147-7D4C9997DCBA}" presName="Name0" presStyleCnt="0">
        <dgm:presLayoutVars>
          <dgm:dir/>
          <dgm:animLvl val="lvl"/>
          <dgm:resizeHandles val="exact"/>
        </dgm:presLayoutVars>
      </dgm:prSet>
      <dgm:spPr/>
    </dgm:pt>
    <dgm:pt modelId="{4D225FB5-8FBF-8349-9B75-B6C5BCDD4C20}" type="pres">
      <dgm:prSet presAssocID="{CB95BF4A-8384-254A-97A7-004D554F392B}" presName="Name8" presStyleCnt="0"/>
      <dgm:spPr/>
    </dgm:pt>
    <dgm:pt modelId="{3A175672-4AD6-DB45-A1CE-5E723D6EF9AE}" type="pres">
      <dgm:prSet presAssocID="{CB95BF4A-8384-254A-97A7-004D554F392B}" presName="level" presStyleLbl="node1" presStyleIdx="0" presStyleCnt="4">
        <dgm:presLayoutVars>
          <dgm:chMax val="1"/>
          <dgm:bulletEnabled val="1"/>
        </dgm:presLayoutVars>
      </dgm:prSet>
      <dgm:spPr/>
    </dgm:pt>
    <dgm:pt modelId="{1FC54818-D1B5-D74C-A728-B870E29B5BAB}" type="pres">
      <dgm:prSet presAssocID="{CB95BF4A-8384-254A-97A7-004D554F39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A5F7F43-E4AC-1441-B08D-4B25EE6586E9}" type="pres">
      <dgm:prSet presAssocID="{4DED422D-528C-D54E-A740-D5D90B3F14BB}" presName="Name8" presStyleCnt="0"/>
      <dgm:spPr/>
    </dgm:pt>
    <dgm:pt modelId="{A1F8B568-3075-8F47-B34D-6A4EC89AF12E}" type="pres">
      <dgm:prSet presAssocID="{4DED422D-528C-D54E-A740-D5D90B3F14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94267FC6-CBFF-F94C-A5F3-BC3A6A62739D}" type="pres">
      <dgm:prSet presAssocID="{4DED422D-528C-D54E-A740-D5D90B3F14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065F178-9470-8F4D-9CA4-E808FE01B23C}" type="pres">
      <dgm:prSet presAssocID="{A96C24FC-F68F-D24E-BD55-5DBB5B951038}" presName="Name8" presStyleCnt="0"/>
      <dgm:spPr/>
    </dgm:pt>
    <dgm:pt modelId="{744F4C97-D319-C24F-94C6-C8FA7F222113}" type="pres">
      <dgm:prSet presAssocID="{A96C24FC-F68F-D24E-BD55-5DBB5B951038}" presName="level" presStyleLbl="node1" presStyleIdx="2" presStyleCnt="4">
        <dgm:presLayoutVars>
          <dgm:chMax val="1"/>
          <dgm:bulletEnabled val="1"/>
        </dgm:presLayoutVars>
      </dgm:prSet>
      <dgm:spPr/>
    </dgm:pt>
    <dgm:pt modelId="{5831C8C6-9B32-DF4F-B357-8D82C9E83775}" type="pres">
      <dgm:prSet presAssocID="{A96C24FC-F68F-D24E-BD55-5DBB5B95103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198EACD-8DF6-0F47-B21D-BBB39D16D00A}" type="pres">
      <dgm:prSet presAssocID="{75CF1AE7-CB6C-B344-AD2F-B67DAC027DF0}" presName="Name8" presStyleCnt="0"/>
      <dgm:spPr/>
    </dgm:pt>
    <dgm:pt modelId="{CB3FB251-2DF7-3E4E-B467-97FE6F484D40}" type="pres">
      <dgm:prSet presAssocID="{75CF1AE7-CB6C-B344-AD2F-B67DAC027DF0}" presName="level" presStyleLbl="node1" presStyleIdx="3" presStyleCnt="4">
        <dgm:presLayoutVars>
          <dgm:chMax val="1"/>
          <dgm:bulletEnabled val="1"/>
        </dgm:presLayoutVars>
      </dgm:prSet>
      <dgm:spPr/>
    </dgm:pt>
    <dgm:pt modelId="{51FB6B33-39DE-4640-8C26-369EBF2AAEA5}" type="pres">
      <dgm:prSet presAssocID="{75CF1AE7-CB6C-B344-AD2F-B67DAC027DF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85EEB00-5540-481B-B613-90D02BCFBC4C}" type="presOf" srcId="{CB95BF4A-8384-254A-97A7-004D554F392B}" destId="{3A175672-4AD6-DB45-A1CE-5E723D6EF9AE}" srcOrd="0" destOrd="0" presId="urn:microsoft.com/office/officeart/2005/8/layout/pyramid1"/>
    <dgm:cxn modelId="{5086AD10-A784-A146-86EA-DBB4257BED70}" srcId="{0DA48711-F1D9-EE46-A147-7D4C9997DCBA}" destId="{A96C24FC-F68F-D24E-BD55-5DBB5B951038}" srcOrd="2" destOrd="0" parTransId="{A2D3072C-DF4B-B748-82B5-23832918843E}" sibTransId="{012B8B3F-1069-E140-BF30-73F2E2070B5C}"/>
    <dgm:cxn modelId="{2434751F-CBEC-4851-94A1-698F49F8DA5D}" type="presOf" srcId="{75CF1AE7-CB6C-B344-AD2F-B67DAC027DF0}" destId="{51FB6B33-39DE-4640-8C26-369EBF2AAEA5}" srcOrd="1" destOrd="0" presId="urn:microsoft.com/office/officeart/2005/8/layout/pyramid1"/>
    <dgm:cxn modelId="{9ADE842F-173A-4CF2-8837-9333ED269DC2}" type="presOf" srcId="{4DED422D-528C-D54E-A740-D5D90B3F14BB}" destId="{A1F8B568-3075-8F47-B34D-6A4EC89AF12E}" srcOrd="0" destOrd="0" presId="urn:microsoft.com/office/officeart/2005/8/layout/pyramid1"/>
    <dgm:cxn modelId="{2133EE5B-3382-B443-9BA8-1505FD82661D}" srcId="{0DA48711-F1D9-EE46-A147-7D4C9997DCBA}" destId="{75CF1AE7-CB6C-B344-AD2F-B67DAC027DF0}" srcOrd="3" destOrd="0" parTransId="{A8A53255-6D8A-A04F-A607-2FDC07378120}" sibTransId="{64036980-DF47-3040-B277-4489619E4198}"/>
    <dgm:cxn modelId="{123C2C71-B337-6746-B6FA-ED204617AA34}" srcId="{0DA48711-F1D9-EE46-A147-7D4C9997DCBA}" destId="{CB95BF4A-8384-254A-97A7-004D554F392B}" srcOrd="0" destOrd="0" parTransId="{92CAF4ED-02AB-C645-A188-B70AF4D493C7}" sibTransId="{8406873C-C661-784D-AF4F-A56A53F20532}"/>
    <dgm:cxn modelId="{FC427051-3C11-4B3B-B78C-2575C2B15161}" type="presOf" srcId="{CB95BF4A-8384-254A-97A7-004D554F392B}" destId="{1FC54818-D1B5-D74C-A728-B870E29B5BAB}" srcOrd="1" destOrd="0" presId="urn:microsoft.com/office/officeart/2005/8/layout/pyramid1"/>
    <dgm:cxn modelId="{5C5FA484-6098-7E43-9AC2-9F5D4FFB0E0C}" srcId="{0DA48711-F1D9-EE46-A147-7D4C9997DCBA}" destId="{4DED422D-528C-D54E-A740-D5D90B3F14BB}" srcOrd="1" destOrd="0" parTransId="{7BB0FC85-3B73-804D-B0DE-C720C0D8B813}" sibTransId="{91FC54D0-D0A4-3E45-B759-1DA7F412728E}"/>
    <dgm:cxn modelId="{0D9FEC87-B1AE-47E9-A827-4B04A24AB00E}" type="presOf" srcId="{75CF1AE7-CB6C-B344-AD2F-B67DAC027DF0}" destId="{CB3FB251-2DF7-3E4E-B467-97FE6F484D40}" srcOrd="0" destOrd="0" presId="urn:microsoft.com/office/officeart/2005/8/layout/pyramid1"/>
    <dgm:cxn modelId="{BC1EB2A7-BB71-4033-94E6-9C46CE363BE2}" type="presOf" srcId="{0DA48711-F1D9-EE46-A147-7D4C9997DCBA}" destId="{026DB15A-A676-7943-83F8-F8E9A04C4830}" srcOrd="0" destOrd="0" presId="urn:microsoft.com/office/officeart/2005/8/layout/pyramid1"/>
    <dgm:cxn modelId="{921570D3-B3DF-46DA-BB4B-7687387CABAD}" type="presOf" srcId="{4DED422D-528C-D54E-A740-D5D90B3F14BB}" destId="{94267FC6-CBFF-F94C-A5F3-BC3A6A62739D}" srcOrd="1" destOrd="0" presId="urn:microsoft.com/office/officeart/2005/8/layout/pyramid1"/>
    <dgm:cxn modelId="{00D85DDE-7FB5-45FE-A771-1D1B4A5E36D4}" type="presOf" srcId="{A96C24FC-F68F-D24E-BD55-5DBB5B951038}" destId="{744F4C97-D319-C24F-94C6-C8FA7F222113}" srcOrd="0" destOrd="0" presId="urn:microsoft.com/office/officeart/2005/8/layout/pyramid1"/>
    <dgm:cxn modelId="{B95E1BE8-5B8B-478E-B373-6396CF261605}" type="presOf" srcId="{A96C24FC-F68F-D24E-BD55-5DBB5B951038}" destId="{5831C8C6-9B32-DF4F-B357-8D82C9E83775}" srcOrd="1" destOrd="0" presId="urn:microsoft.com/office/officeart/2005/8/layout/pyramid1"/>
    <dgm:cxn modelId="{B6B6578E-8FA0-4020-8E72-A8843CA59A12}" type="presParOf" srcId="{026DB15A-A676-7943-83F8-F8E9A04C4830}" destId="{4D225FB5-8FBF-8349-9B75-B6C5BCDD4C20}" srcOrd="0" destOrd="0" presId="urn:microsoft.com/office/officeart/2005/8/layout/pyramid1"/>
    <dgm:cxn modelId="{30C8277E-4A46-460A-9C84-B38FA28FB33A}" type="presParOf" srcId="{4D225FB5-8FBF-8349-9B75-B6C5BCDD4C20}" destId="{3A175672-4AD6-DB45-A1CE-5E723D6EF9AE}" srcOrd="0" destOrd="0" presId="urn:microsoft.com/office/officeart/2005/8/layout/pyramid1"/>
    <dgm:cxn modelId="{7B4D363C-EDD0-47A9-A7FB-D690DDEE869B}" type="presParOf" srcId="{4D225FB5-8FBF-8349-9B75-B6C5BCDD4C20}" destId="{1FC54818-D1B5-D74C-A728-B870E29B5BAB}" srcOrd="1" destOrd="0" presId="urn:microsoft.com/office/officeart/2005/8/layout/pyramid1"/>
    <dgm:cxn modelId="{DFFC49F2-534E-4B61-B1AA-D9ADD500A4CC}" type="presParOf" srcId="{026DB15A-A676-7943-83F8-F8E9A04C4830}" destId="{0A5F7F43-E4AC-1441-B08D-4B25EE6586E9}" srcOrd="1" destOrd="0" presId="urn:microsoft.com/office/officeart/2005/8/layout/pyramid1"/>
    <dgm:cxn modelId="{977A77AC-1E7D-4EB5-9A92-8C3CD6BDC817}" type="presParOf" srcId="{0A5F7F43-E4AC-1441-B08D-4B25EE6586E9}" destId="{A1F8B568-3075-8F47-B34D-6A4EC89AF12E}" srcOrd="0" destOrd="0" presId="urn:microsoft.com/office/officeart/2005/8/layout/pyramid1"/>
    <dgm:cxn modelId="{7925B3FB-52E8-479E-BEB0-A20E03C7DD03}" type="presParOf" srcId="{0A5F7F43-E4AC-1441-B08D-4B25EE6586E9}" destId="{94267FC6-CBFF-F94C-A5F3-BC3A6A62739D}" srcOrd="1" destOrd="0" presId="urn:microsoft.com/office/officeart/2005/8/layout/pyramid1"/>
    <dgm:cxn modelId="{A66114E1-2517-4D79-B748-C52DF91CB933}" type="presParOf" srcId="{026DB15A-A676-7943-83F8-F8E9A04C4830}" destId="{F065F178-9470-8F4D-9CA4-E808FE01B23C}" srcOrd="2" destOrd="0" presId="urn:microsoft.com/office/officeart/2005/8/layout/pyramid1"/>
    <dgm:cxn modelId="{28CD2AC2-3C45-44A8-82CE-6759A3FE6D8D}" type="presParOf" srcId="{F065F178-9470-8F4D-9CA4-E808FE01B23C}" destId="{744F4C97-D319-C24F-94C6-C8FA7F222113}" srcOrd="0" destOrd="0" presId="urn:microsoft.com/office/officeart/2005/8/layout/pyramid1"/>
    <dgm:cxn modelId="{0A860E86-A2AA-43D4-B769-532E08581513}" type="presParOf" srcId="{F065F178-9470-8F4D-9CA4-E808FE01B23C}" destId="{5831C8C6-9B32-DF4F-B357-8D82C9E83775}" srcOrd="1" destOrd="0" presId="urn:microsoft.com/office/officeart/2005/8/layout/pyramid1"/>
    <dgm:cxn modelId="{BF5B925B-9B36-4CED-B987-B1F845F1BF17}" type="presParOf" srcId="{026DB15A-A676-7943-83F8-F8E9A04C4830}" destId="{8198EACD-8DF6-0F47-B21D-BBB39D16D00A}" srcOrd="3" destOrd="0" presId="urn:microsoft.com/office/officeart/2005/8/layout/pyramid1"/>
    <dgm:cxn modelId="{6DA98125-84DB-4CA4-813E-EABE7AF25FC6}" type="presParOf" srcId="{8198EACD-8DF6-0F47-B21D-BBB39D16D00A}" destId="{CB3FB251-2DF7-3E4E-B467-97FE6F484D40}" srcOrd="0" destOrd="0" presId="urn:microsoft.com/office/officeart/2005/8/layout/pyramid1"/>
    <dgm:cxn modelId="{499064D6-BC57-4A45-9676-CEBF557AEAF3}" type="presParOf" srcId="{8198EACD-8DF6-0F47-B21D-BBB39D16D00A}" destId="{51FB6B33-39DE-4640-8C26-369EBF2AAEA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C828A10-FC28-B145-91AC-FEA9286D4D3E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0B579D9-A445-104C-8E6B-6CF67BD65393}">
      <dgm:prSet phldrT="[Text]" custT="1"/>
      <dgm:spPr/>
      <dgm:t>
        <a:bodyPr/>
        <a:lstStyle/>
        <a:p>
          <a:r>
            <a:rPr lang="ru-RU" sz="1600" b="1" dirty="0" err="1"/>
            <a:t>Эмпатия</a:t>
          </a:r>
          <a:endParaRPr lang="de-DE" sz="1600" b="1" dirty="0"/>
        </a:p>
      </dgm:t>
    </dgm:pt>
    <dgm:pt modelId="{44671E4A-3B2F-434B-9632-FE743B2F037D}" type="parTrans" cxnId="{2389E96F-D287-6D45-AA0F-0904191610E1}">
      <dgm:prSet/>
      <dgm:spPr/>
      <dgm:t>
        <a:bodyPr/>
        <a:lstStyle/>
        <a:p>
          <a:endParaRPr lang="de-DE"/>
        </a:p>
      </dgm:t>
    </dgm:pt>
    <dgm:pt modelId="{75B05ADF-D2F1-4E4F-B80E-05D4BFAC5E70}" type="sibTrans" cxnId="{2389E96F-D287-6D45-AA0F-0904191610E1}">
      <dgm:prSet/>
      <dgm:spPr/>
      <dgm:t>
        <a:bodyPr/>
        <a:lstStyle/>
        <a:p>
          <a:endParaRPr lang="de-DE"/>
        </a:p>
      </dgm:t>
    </dgm:pt>
    <dgm:pt modelId="{A8A293B2-446D-364E-BF0F-4E1D5E154B62}">
      <dgm:prSet phldrT="[Text]" custT="1"/>
      <dgm:spPr/>
      <dgm:t>
        <a:bodyPr/>
        <a:lstStyle/>
        <a:p>
          <a:r>
            <a:rPr lang="ru-RU" sz="1600" b="1" dirty="0"/>
            <a:t>Уникальная встреча</a:t>
          </a:r>
          <a:endParaRPr lang="de-DE" sz="1600" b="1" dirty="0"/>
        </a:p>
      </dgm:t>
    </dgm:pt>
    <dgm:pt modelId="{D092436F-A0BE-BA40-8BD5-DE04AF4E2176}" type="parTrans" cxnId="{C96BFDC1-2C30-894A-AFC4-69098814C65C}">
      <dgm:prSet/>
      <dgm:spPr/>
      <dgm:t>
        <a:bodyPr/>
        <a:lstStyle/>
        <a:p>
          <a:endParaRPr lang="de-DE"/>
        </a:p>
      </dgm:t>
    </dgm:pt>
    <dgm:pt modelId="{A774BC7F-9D3C-034E-AF64-AC6ECB9F4469}" type="sibTrans" cxnId="{C96BFDC1-2C30-894A-AFC4-69098814C65C}">
      <dgm:prSet/>
      <dgm:spPr/>
      <dgm:t>
        <a:bodyPr/>
        <a:lstStyle/>
        <a:p>
          <a:endParaRPr lang="de-DE"/>
        </a:p>
      </dgm:t>
    </dgm:pt>
    <dgm:pt modelId="{7E834D44-8B5E-6649-80EC-0B0360A30D41}">
      <dgm:prSet phldrT="[Text]" custT="1"/>
      <dgm:spPr/>
      <dgm:t>
        <a:bodyPr/>
        <a:lstStyle/>
        <a:p>
          <a:r>
            <a:rPr lang="ru-RU" sz="1200" b="1" dirty="0"/>
            <a:t>Холдинг</a:t>
          </a:r>
          <a:r>
            <a:rPr lang="de-DE" sz="1200" b="1" dirty="0"/>
            <a:t>/</a:t>
          </a:r>
          <a:r>
            <a:rPr lang="ru-RU" sz="1200" b="1" dirty="0" err="1"/>
            <a:t>не-эротизируемая</a:t>
          </a:r>
          <a:r>
            <a:rPr lang="ru-RU" sz="1200" b="1" dirty="0"/>
            <a:t> </a:t>
          </a:r>
          <a:r>
            <a:rPr lang="ru-RU" sz="1200" b="1" dirty="0" err="1"/>
            <a:t>либидизация</a:t>
          </a:r>
          <a:endParaRPr lang="de-DE" sz="1200" b="1" dirty="0"/>
        </a:p>
      </dgm:t>
    </dgm:pt>
    <dgm:pt modelId="{93E93022-CECE-F249-AB5E-334047789FDA}" type="parTrans" cxnId="{3E588B12-7805-D24E-8BCE-07027DD9AF4C}">
      <dgm:prSet/>
      <dgm:spPr/>
      <dgm:t>
        <a:bodyPr/>
        <a:lstStyle/>
        <a:p>
          <a:endParaRPr lang="de-DE"/>
        </a:p>
      </dgm:t>
    </dgm:pt>
    <dgm:pt modelId="{582888A2-17BD-1844-BA35-686D1642BAC4}" type="sibTrans" cxnId="{3E588B12-7805-D24E-8BCE-07027DD9AF4C}">
      <dgm:prSet/>
      <dgm:spPr/>
      <dgm:t>
        <a:bodyPr/>
        <a:lstStyle/>
        <a:p>
          <a:endParaRPr lang="de-DE"/>
        </a:p>
      </dgm:t>
    </dgm:pt>
    <dgm:pt modelId="{D19454E8-860F-F844-96C0-EEB4B1052339}">
      <dgm:prSet phldrT="[Text]"/>
      <dgm:spPr/>
      <dgm:t>
        <a:bodyPr/>
        <a:lstStyle/>
        <a:p>
          <a:r>
            <a:rPr lang="ru-RU" dirty="0"/>
            <a:t>Эмоциональные отношения</a:t>
          </a:r>
          <a:endParaRPr lang="de-DE" dirty="0"/>
        </a:p>
      </dgm:t>
    </dgm:pt>
    <dgm:pt modelId="{732A557D-3617-194B-8B6F-D34FD2F1A8F6}" type="parTrans" cxnId="{B1AC09A3-654D-1947-BF50-AA8507B3685C}">
      <dgm:prSet/>
      <dgm:spPr/>
      <dgm:t>
        <a:bodyPr/>
        <a:lstStyle/>
        <a:p>
          <a:endParaRPr lang="de-DE"/>
        </a:p>
      </dgm:t>
    </dgm:pt>
    <dgm:pt modelId="{84924F92-A2CD-FD49-AE9E-D829B110A62F}" type="sibTrans" cxnId="{B1AC09A3-654D-1947-BF50-AA8507B3685C}">
      <dgm:prSet/>
      <dgm:spPr/>
      <dgm:t>
        <a:bodyPr/>
        <a:lstStyle/>
        <a:p>
          <a:endParaRPr lang="de-DE"/>
        </a:p>
      </dgm:t>
    </dgm:pt>
    <dgm:pt modelId="{C2B01220-8CAA-AC41-AF3B-E2D9F2359C5B}" type="pres">
      <dgm:prSet presAssocID="{8C828A10-FC28-B145-91AC-FEA9286D4D3E}" presName="Name0" presStyleCnt="0">
        <dgm:presLayoutVars>
          <dgm:chMax val="4"/>
          <dgm:resizeHandles val="exact"/>
        </dgm:presLayoutVars>
      </dgm:prSet>
      <dgm:spPr/>
    </dgm:pt>
    <dgm:pt modelId="{C3053C87-F6EB-234B-A3AA-07E633CEE484}" type="pres">
      <dgm:prSet presAssocID="{8C828A10-FC28-B145-91AC-FEA9286D4D3E}" presName="ellipse" presStyleLbl="trBgShp" presStyleIdx="0" presStyleCnt="1"/>
      <dgm:spPr/>
    </dgm:pt>
    <dgm:pt modelId="{AC87F609-406D-E14A-A6A4-E8B2534DF9B5}" type="pres">
      <dgm:prSet presAssocID="{8C828A10-FC28-B145-91AC-FEA9286D4D3E}" presName="arrow1" presStyleLbl="fgShp" presStyleIdx="0" presStyleCnt="1"/>
      <dgm:spPr/>
    </dgm:pt>
    <dgm:pt modelId="{E7AB5B75-BC14-464D-A563-DE7DCC4925EF}" type="pres">
      <dgm:prSet presAssocID="{8C828A10-FC28-B145-91AC-FEA9286D4D3E}" presName="rectangle" presStyleLbl="revTx" presStyleIdx="0" presStyleCnt="1">
        <dgm:presLayoutVars>
          <dgm:bulletEnabled val="1"/>
        </dgm:presLayoutVars>
      </dgm:prSet>
      <dgm:spPr/>
    </dgm:pt>
    <dgm:pt modelId="{29B39BF6-0C89-9540-B8D4-B43F3AFBA409}" type="pres">
      <dgm:prSet presAssocID="{A8A293B2-446D-364E-BF0F-4E1D5E154B62}" presName="item1" presStyleLbl="node1" presStyleIdx="0" presStyleCnt="3" custScaleX="118555" custScaleY="110870">
        <dgm:presLayoutVars>
          <dgm:bulletEnabled val="1"/>
        </dgm:presLayoutVars>
      </dgm:prSet>
      <dgm:spPr/>
    </dgm:pt>
    <dgm:pt modelId="{EC701E05-7E62-DD43-94A7-B55A7B2C8437}" type="pres">
      <dgm:prSet presAssocID="{7E834D44-8B5E-6649-80EC-0B0360A30D41}" presName="item2" presStyleLbl="node1" presStyleIdx="1" presStyleCnt="3" custScaleX="124268">
        <dgm:presLayoutVars>
          <dgm:bulletEnabled val="1"/>
        </dgm:presLayoutVars>
      </dgm:prSet>
      <dgm:spPr/>
    </dgm:pt>
    <dgm:pt modelId="{249E5A6C-A836-1B43-AC6B-8F6B4FE38809}" type="pres">
      <dgm:prSet presAssocID="{D19454E8-860F-F844-96C0-EEB4B1052339}" presName="item3" presStyleLbl="node1" presStyleIdx="2" presStyleCnt="3" custScaleX="117787" custLinFactNeighborX="-704">
        <dgm:presLayoutVars>
          <dgm:bulletEnabled val="1"/>
        </dgm:presLayoutVars>
      </dgm:prSet>
      <dgm:spPr/>
    </dgm:pt>
    <dgm:pt modelId="{D81A7E69-2F00-F649-B55E-6A0AFFEB176B}" type="pres">
      <dgm:prSet presAssocID="{8C828A10-FC28-B145-91AC-FEA9286D4D3E}" presName="funnel" presStyleLbl="trAlignAcc1" presStyleIdx="0" presStyleCnt="1" custLinFactNeighborX="28" custLinFactNeighborY="-893"/>
      <dgm:spPr/>
    </dgm:pt>
  </dgm:ptLst>
  <dgm:cxnLst>
    <dgm:cxn modelId="{3E588B12-7805-D24E-8BCE-07027DD9AF4C}" srcId="{8C828A10-FC28-B145-91AC-FEA9286D4D3E}" destId="{7E834D44-8B5E-6649-80EC-0B0360A30D41}" srcOrd="2" destOrd="0" parTransId="{93E93022-CECE-F249-AB5E-334047789FDA}" sibTransId="{582888A2-17BD-1844-BA35-686D1642BAC4}"/>
    <dgm:cxn modelId="{6410BE47-C2B6-4ABF-9633-A3D232912819}" type="presOf" srcId="{7E834D44-8B5E-6649-80EC-0B0360A30D41}" destId="{29B39BF6-0C89-9540-B8D4-B43F3AFBA409}" srcOrd="0" destOrd="0" presId="urn:microsoft.com/office/officeart/2005/8/layout/funnel1"/>
    <dgm:cxn modelId="{2389E96F-D287-6D45-AA0F-0904191610E1}" srcId="{8C828A10-FC28-B145-91AC-FEA9286D4D3E}" destId="{70B579D9-A445-104C-8E6B-6CF67BD65393}" srcOrd="0" destOrd="0" parTransId="{44671E4A-3B2F-434B-9632-FE743B2F037D}" sibTransId="{75B05ADF-D2F1-4E4F-B80E-05D4BFAC5E70}"/>
    <dgm:cxn modelId="{DFC55D9F-3D6F-4CA4-B79A-1F23A357A98B}" type="presOf" srcId="{A8A293B2-446D-364E-BF0F-4E1D5E154B62}" destId="{EC701E05-7E62-DD43-94A7-B55A7B2C8437}" srcOrd="0" destOrd="0" presId="urn:microsoft.com/office/officeart/2005/8/layout/funnel1"/>
    <dgm:cxn modelId="{B1AC09A3-654D-1947-BF50-AA8507B3685C}" srcId="{8C828A10-FC28-B145-91AC-FEA9286D4D3E}" destId="{D19454E8-860F-F844-96C0-EEB4B1052339}" srcOrd="3" destOrd="0" parTransId="{732A557D-3617-194B-8B6F-D34FD2F1A8F6}" sibTransId="{84924F92-A2CD-FD49-AE9E-D829B110A62F}"/>
    <dgm:cxn modelId="{02010FBD-6B88-4BB0-924E-B7FA8B8BA503}" type="presOf" srcId="{70B579D9-A445-104C-8E6B-6CF67BD65393}" destId="{249E5A6C-A836-1B43-AC6B-8F6B4FE38809}" srcOrd="0" destOrd="0" presId="urn:microsoft.com/office/officeart/2005/8/layout/funnel1"/>
    <dgm:cxn modelId="{C96BFDC1-2C30-894A-AFC4-69098814C65C}" srcId="{8C828A10-FC28-B145-91AC-FEA9286D4D3E}" destId="{A8A293B2-446D-364E-BF0F-4E1D5E154B62}" srcOrd="1" destOrd="0" parTransId="{D092436F-A0BE-BA40-8BD5-DE04AF4E2176}" sibTransId="{A774BC7F-9D3C-034E-AF64-AC6ECB9F4469}"/>
    <dgm:cxn modelId="{EBE3F1C3-364E-4265-905E-42FF9B12C03A}" type="presOf" srcId="{8C828A10-FC28-B145-91AC-FEA9286D4D3E}" destId="{C2B01220-8CAA-AC41-AF3B-E2D9F2359C5B}" srcOrd="0" destOrd="0" presId="urn:microsoft.com/office/officeart/2005/8/layout/funnel1"/>
    <dgm:cxn modelId="{BD6190F4-473C-4355-AD55-AF1AD1220E9E}" type="presOf" srcId="{D19454E8-860F-F844-96C0-EEB4B1052339}" destId="{E7AB5B75-BC14-464D-A563-DE7DCC4925EF}" srcOrd="0" destOrd="0" presId="urn:microsoft.com/office/officeart/2005/8/layout/funnel1"/>
    <dgm:cxn modelId="{C1C7D48C-87D0-484C-B493-3CC956855654}" type="presParOf" srcId="{C2B01220-8CAA-AC41-AF3B-E2D9F2359C5B}" destId="{C3053C87-F6EB-234B-A3AA-07E633CEE484}" srcOrd="0" destOrd="0" presId="urn:microsoft.com/office/officeart/2005/8/layout/funnel1"/>
    <dgm:cxn modelId="{1918736C-BD69-426A-A91B-9503BE21DFD8}" type="presParOf" srcId="{C2B01220-8CAA-AC41-AF3B-E2D9F2359C5B}" destId="{AC87F609-406D-E14A-A6A4-E8B2534DF9B5}" srcOrd="1" destOrd="0" presId="urn:microsoft.com/office/officeart/2005/8/layout/funnel1"/>
    <dgm:cxn modelId="{8C086E0D-E1AF-41F1-BEA0-D47B01090E72}" type="presParOf" srcId="{C2B01220-8CAA-AC41-AF3B-E2D9F2359C5B}" destId="{E7AB5B75-BC14-464D-A563-DE7DCC4925EF}" srcOrd="2" destOrd="0" presId="urn:microsoft.com/office/officeart/2005/8/layout/funnel1"/>
    <dgm:cxn modelId="{4451EB05-71F7-45BD-A28B-2C7843F61833}" type="presParOf" srcId="{C2B01220-8CAA-AC41-AF3B-E2D9F2359C5B}" destId="{29B39BF6-0C89-9540-B8D4-B43F3AFBA409}" srcOrd="3" destOrd="0" presId="urn:microsoft.com/office/officeart/2005/8/layout/funnel1"/>
    <dgm:cxn modelId="{AED826B4-F45B-4465-80AC-5CDFC57D9C9E}" type="presParOf" srcId="{C2B01220-8CAA-AC41-AF3B-E2D9F2359C5B}" destId="{EC701E05-7E62-DD43-94A7-B55A7B2C8437}" srcOrd="4" destOrd="0" presId="urn:microsoft.com/office/officeart/2005/8/layout/funnel1"/>
    <dgm:cxn modelId="{F6E46587-3571-428E-AE35-789F7580340C}" type="presParOf" srcId="{C2B01220-8CAA-AC41-AF3B-E2D9F2359C5B}" destId="{249E5A6C-A836-1B43-AC6B-8F6B4FE38809}" srcOrd="5" destOrd="0" presId="urn:microsoft.com/office/officeart/2005/8/layout/funnel1"/>
    <dgm:cxn modelId="{814919CD-2A4C-4D84-A3AF-1D0C074545EC}" type="presParOf" srcId="{C2B01220-8CAA-AC41-AF3B-E2D9F2359C5B}" destId="{D81A7E69-2F00-F649-B55E-6A0AFFEB17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r>
            <a:rPr lang="ru-RU" sz="1200" dirty="0"/>
            <a:t>Вступление</a:t>
          </a:r>
          <a:r>
            <a:rPr lang="de-DE" sz="1200" dirty="0"/>
            <a:t>: </a:t>
          </a:r>
          <a:r>
            <a:rPr lang="ru-RU" sz="1200" dirty="0"/>
            <a:t>Концептуальная модель семинара</a:t>
          </a:r>
          <a:endParaRPr lang="de-DE" sz="1200" dirty="0"/>
        </a:p>
        <a:p>
          <a:r>
            <a:rPr lang="ru-RU" sz="1200" dirty="0"/>
            <a:t>Возможности аналитика и Психоаналитическая пирамида</a:t>
          </a:r>
          <a:endParaRPr lang="de-DE" sz="1200" dirty="0"/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 custT="1"/>
      <dgm:spPr/>
      <dgm:t>
        <a:bodyPr/>
        <a:lstStyle/>
        <a:p>
          <a:r>
            <a:rPr lang="ru-RU" sz="1400" dirty="0"/>
            <a:t>Эмоциональные отношения</a:t>
          </a:r>
          <a:endParaRPr lang="de-DE" sz="1400" dirty="0"/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 custT="1"/>
      <dgm:spPr/>
      <dgm:t>
        <a:bodyPr/>
        <a:lstStyle/>
        <a:p>
          <a:r>
            <a:rPr lang="ru-RU" sz="2400" b="1" dirty="0">
              <a:solidFill>
                <a:srgbClr val="FF0000"/>
              </a:solidFill>
            </a:rPr>
            <a:t>Техника</a:t>
          </a:r>
          <a:endParaRPr lang="de-DE" sz="2400" b="1" dirty="0">
            <a:solidFill>
              <a:srgbClr val="FF0000"/>
            </a:solidFill>
          </a:endParaRPr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 custT="1"/>
      <dgm:spPr/>
      <dgm:t>
        <a:bodyPr/>
        <a:lstStyle/>
        <a:p>
          <a:r>
            <a:rPr lang="ru-RU" sz="1400" dirty="0"/>
            <a:t>Теория развития</a:t>
          </a:r>
          <a:endParaRPr lang="de-DE" sz="1400" dirty="0"/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93A43F03-4585-634C-96A3-EC0C81E15C71}">
      <dgm:prSet phldrT="[Text]" custT="1"/>
      <dgm:spPr/>
      <dgm:t>
        <a:bodyPr/>
        <a:lstStyle/>
        <a:p>
          <a:r>
            <a:rPr lang="ru-RU" sz="1200" dirty="0"/>
            <a:t>Самоанализ</a:t>
          </a:r>
          <a:endParaRPr lang="de-DE" sz="1200" dirty="0"/>
        </a:p>
      </dgm:t>
    </dgm:pt>
    <dgm:pt modelId="{89E3A617-8957-3442-BA19-AC6ED76D027A}" type="parTrans" cxnId="{087AC492-6AF0-384D-A411-43220EB989FF}">
      <dgm:prSet/>
      <dgm:spPr/>
      <dgm:t>
        <a:bodyPr/>
        <a:lstStyle/>
        <a:p>
          <a:endParaRPr lang="de-DE"/>
        </a:p>
      </dgm:t>
    </dgm:pt>
    <dgm:pt modelId="{53EC7EBE-E93D-9149-B959-D52A81288D78}" type="sibTrans" cxnId="{087AC492-6AF0-384D-A411-43220EB989FF}">
      <dgm:prSet/>
      <dgm:spPr/>
      <dgm:t>
        <a:bodyPr/>
        <a:lstStyle/>
        <a:p>
          <a:endParaRPr lang="de-DE"/>
        </a:p>
      </dgm:t>
    </dgm:pt>
    <dgm:pt modelId="{DD093763-CDB1-3749-AA32-3711C9A11AC1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60FB8D4C-1B44-B145-A23C-AF08EFF72238}" type="pres">
      <dgm:prSet presAssocID="{D5A89343-8F15-1742-939B-42FD087182A7}" presName="arrow" presStyleLbl="bgShp" presStyleIdx="0" presStyleCnt="1"/>
      <dgm:spPr/>
    </dgm:pt>
    <dgm:pt modelId="{6016920F-8637-494E-A867-F89F42332D88}" type="pres">
      <dgm:prSet presAssocID="{D5A89343-8F15-1742-939B-42FD087182A7}" presName="arrowDiagram5" presStyleCnt="0"/>
      <dgm:spPr/>
    </dgm:pt>
    <dgm:pt modelId="{C2A7FCA9-F50D-E141-98D7-4DA2241DCBBC}" type="pres">
      <dgm:prSet presAssocID="{F3753D14-E702-4B4E-A1D5-A723FFFB4BB4}" presName="bullet5a" presStyleLbl="node1" presStyleIdx="0" presStyleCnt="5"/>
      <dgm:spPr/>
    </dgm:pt>
    <dgm:pt modelId="{4ABF3520-E889-8A44-A942-5A3D72A96FBA}" type="pres">
      <dgm:prSet presAssocID="{F3753D14-E702-4B4E-A1D5-A723FFFB4BB4}" presName="textBox5a" presStyleLbl="revTx" presStyleIdx="0" presStyleCnt="5" custScaleX="278406" custScaleY="81084" custLinFactNeighborX="35438" custLinFactNeighborY="-5826">
        <dgm:presLayoutVars>
          <dgm:bulletEnabled val="1"/>
        </dgm:presLayoutVars>
      </dgm:prSet>
      <dgm:spPr/>
    </dgm:pt>
    <dgm:pt modelId="{FCA1A766-218D-8048-A541-F96E01BBE391}" type="pres">
      <dgm:prSet presAssocID="{93A43F03-4585-634C-96A3-EC0C81E15C71}" presName="bullet5b" presStyleLbl="node1" presStyleIdx="1" presStyleCnt="5"/>
      <dgm:spPr/>
    </dgm:pt>
    <dgm:pt modelId="{A41DFAC0-15B0-5449-A0B5-5140CF50B73D}" type="pres">
      <dgm:prSet presAssocID="{93A43F03-4585-634C-96A3-EC0C81E15C71}" presName="textBox5b" presStyleLbl="revTx" presStyleIdx="1" presStyleCnt="5">
        <dgm:presLayoutVars>
          <dgm:bulletEnabled val="1"/>
        </dgm:presLayoutVars>
      </dgm:prSet>
      <dgm:spPr/>
    </dgm:pt>
    <dgm:pt modelId="{13ED1190-4A7A-5648-9471-0EE72E428616}" type="pres">
      <dgm:prSet presAssocID="{D35D3749-E2D7-8B4B-96D2-6402F9E944F4}" presName="bullet5c" presStyleLbl="node1" presStyleIdx="2" presStyleCnt="5"/>
      <dgm:spPr/>
    </dgm:pt>
    <dgm:pt modelId="{6229B95C-388C-524B-8A02-31AE777D2648}" type="pres">
      <dgm:prSet presAssocID="{D35D3749-E2D7-8B4B-96D2-6402F9E944F4}" presName="textBox5c" presStyleLbl="revTx" presStyleIdx="2" presStyleCnt="5" custScaleX="112355">
        <dgm:presLayoutVars>
          <dgm:bulletEnabled val="1"/>
        </dgm:presLayoutVars>
      </dgm:prSet>
      <dgm:spPr/>
    </dgm:pt>
    <dgm:pt modelId="{A84F8579-24DF-EC4B-AD61-F982D5B20877}" type="pres">
      <dgm:prSet presAssocID="{4E773B99-CEAA-274D-866F-E078EB43606B}" presName="bullet5d" presStyleLbl="node1" presStyleIdx="3" presStyleCnt="5"/>
      <dgm:spPr/>
    </dgm:pt>
    <dgm:pt modelId="{DAC2B34D-A69B-9443-B087-DC228AC6E32B}" type="pres">
      <dgm:prSet presAssocID="{4E773B99-CEAA-274D-866F-E078EB43606B}" presName="textBox5d" presStyleLbl="revTx" presStyleIdx="3" presStyleCnt="5" custScaleX="113865">
        <dgm:presLayoutVars>
          <dgm:bulletEnabled val="1"/>
        </dgm:presLayoutVars>
      </dgm:prSet>
      <dgm:spPr/>
    </dgm:pt>
    <dgm:pt modelId="{8B10723A-10C3-6546-9479-395A9860CF50}" type="pres">
      <dgm:prSet presAssocID="{4FB9DC1F-3CE6-2B4C-A941-AC9CD57E8001}" presName="bullet5e" presStyleLbl="node1" presStyleIdx="4" presStyleCnt="5"/>
      <dgm:spPr/>
    </dgm:pt>
    <dgm:pt modelId="{76D27C6D-EA16-1A4B-95C4-241F4359E474}" type="pres">
      <dgm:prSet presAssocID="{4FB9DC1F-3CE6-2B4C-A941-AC9CD57E8001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CF44792F-A55D-4137-8224-9966B08948B2}" type="presOf" srcId="{4FB9DC1F-3CE6-2B4C-A941-AC9CD57E8001}" destId="{76D27C6D-EA16-1A4B-95C4-241F4359E474}" srcOrd="0" destOrd="0" presId="urn:microsoft.com/office/officeart/2005/8/layout/arrow2"/>
    <dgm:cxn modelId="{DC360B36-2B40-4716-A74E-AAD25B658DB5}" type="presOf" srcId="{4E773B99-CEAA-274D-866F-E078EB43606B}" destId="{DAC2B34D-A69B-9443-B087-DC228AC6E32B}" srcOrd="0" destOrd="0" presId="urn:microsoft.com/office/officeart/2005/8/layout/arrow2"/>
    <dgm:cxn modelId="{991AC83E-0602-6141-B776-379454CCDA18}" srcId="{D5A89343-8F15-1742-939B-42FD087182A7}" destId="{4E773B99-CEAA-274D-866F-E078EB43606B}" srcOrd="3" destOrd="0" parTransId="{E2F9AC86-0A0E-F740-B26D-E7F23BB2004E}" sibTransId="{C3C85B38-0A97-D747-A2D6-AE2960E0B08B}"/>
    <dgm:cxn modelId="{8553306B-3996-4D49-AE29-7E002DE847CA}" type="presOf" srcId="{F3753D14-E702-4B4E-A1D5-A723FFFB4BB4}" destId="{4ABF3520-E889-8A44-A942-5A3D72A96FBA}" srcOrd="0" destOrd="0" presId="urn:microsoft.com/office/officeart/2005/8/layout/arrow2"/>
    <dgm:cxn modelId="{087AC492-6AF0-384D-A411-43220EB989FF}" srcId="{D5A89343-8F15-1742-939B-42FD087182A7}" destId="{93A43F03-4585-634C-96A3-EC0C81E15C71}" srcOrd="1" destOrd="0" parTransId="{89E3A617-8957-3442-BA19-AC6ED76D027A}" sibTransId="{53EC7EBE-E93D-9149-B959-D52A81288D78}"/>
    <dgm:cxn modelId="{E5558AA8-1E40-1146-AC4E-E6D959586E54}" srcId="{D5A89343-8F15-1742-939B-42FD087182A7}" destId="{4FB9DC1F-3CE6-2B4C-A941-AC9CD57E8001}" srcOrd="4" destOrd="0" parTransId="{B91BE30B-D288-9F43-BB38-56956457E305}" sibTransId="{8A0D8FED-C045-2F42-8E19-A3982B97F207}"/>
    <dgm:cxn modelId="{BA8264AB-B4E1-4195-B98F-F8C68EEC1B4B}" type="presOf" srcId="{D5A89343-8F15-1742-939B-42FD087182A7}" destId="{DD093763-CDB1-3749-AA32-3711C9A11AC1}" srcOrd="0" destOrd="0" presId="urn:microsoft.com/office/officeart/2005/8/layout/arrow2"/>
    <dgm:cxn modelId="{5284A5B0-4CAF-422D-8570-DFCF1A7AAD86}" type="presOf" srcId="{D35D3749-E2D7-8B4B-96D2-6402F9E944F4}" destId="{6229B95C-388C-524B-8A02-31AE777D2648}" srcOrd="0" destOrd="0" presId="urn:microsoft.com/office/officeart/2005/8/layout/arrow2"/>
    <dgm:cxn modelId="{A45015E7-DCCC-2342-B13C-F755AB55DCD5}" srcId="{D5A89343-8F15-1742-939B-42FD087182A7}" destId="{D35D3749-E2D7-8B4B-96D2-6402F9E944F4}" srcOrd="2" destOrd="0" parTransId="{6C2FC969-4564-BB4D-9523-1B897DFE4402}" sibTransId="{62B81F73-E76C-8A48-9DD6-AA43AA6123F7}"/>
    <dgm:cxn modelId="{796F75E7-0EC4-474B-85DB-C7F2B586671B}" type="presOf" srcId="{93A43F03-4585-634C-96A3-EC0C81E15C71}" destId="{A41DFAC0-15B0-5449-A0B5-5140CF50B73D}" srcOrd="0" destOrd="0" presId="urn:microsoft.com/office/officeart/2005/8/layout/arrow2"/>
    <dgm:cxn modelId="{59EC78C8-F5AD-4F95-93BE-8B7DEBEE5B57}" type="presParOf" srcId="{DD093763-CDB1-3749-AA32-3711C9A11AC1}" destId="{60FB8D4C-1B44-B145-A23C-AF08EFF72238}" srcOrd="0" destOrd="0" presId="urn:microsoft.com/office/officeart/2005/8/layout/arrow2"/>
    <dgm:cxn modelId="{12B625AF-6326-49A0-AFC5-95BA59BAA9FA}" type="presParOf" srcId="{DD093763-CDB1-3749-AA32-3711C9A11AC1}" destId="{6016920F-8637-494E-A867-F89F42332D88}" srcOrd="1" destOrd="0" presId="urn:microsoft.com/office/officeart/2005/8/layout/arrow2"/>
    <dgm:cxn modelId="{77ED7F46-2AFF-4B9D-AD57-E7836F2AEF25}" type="presParOf" srcId="{6016920F-8637-494E-A867-F89F42332D88}" destId="{C2A7FCA9-F50D-E141-98D7-4DA2241DCBBC}" srcOrd="0" destOrd="0" presId="urn:microsoft.com/office/officeart/2005/8/layout/arrow2"/>
    <dgm:cxn modelId="{C579C10E-85D6-4553-A5D7-04657AEEEF11}" type="presParOf" srcId="{6016920F-8637-494E-A867-F89F42332D88}" destId="{4ABF3520-E889-8A44-A942-5A3D72A96FBA}" srcOrd="1" destOrd="0" presId="urn:microsoft.com/office/officeart/2005/8/layout/arrow2"/>
    <dgm:cxn modelId="{E8E2AA63-58E0-45AB-AFE3-70DCF308A4DA}" type="presParOf" srcId="{6016920F-8637-494E-A867-F89F42332D88}" destId="{FCA1A766-218D-8048-A541-F96E01BBE391}" srcOrd="2" destOrd="0" presId="urn:microsoft.com/office/officeart/2005/8/layout/arrow2"/>
    <dgm:cxn modelId="{2D470C71-2E6D-424A-A9DD-F967546E39EC}" type="presParOf" srcId="{6016920F-8637-494E-A867-F89F42332D88}" destId="{A41DFAC0-15B0-5449-A0B5-5140CF50B73D}" srcOrd="3" destOrd="0" presId="urn:microsoft.com/office/officeart/2005/8/layout/arrow2"/>
    <dgm:cxn modelId="{8A3CBFDA-67F1-4744-8AB8-CEFC8A6C4420}" type="presParOf" srcId="{6016920F-8637-494E-A867-F89F42332D88}" destId="{13ED1190-4A7A-5648-9471-0EE72E428616}" srcOrd="4" destOrd="0" presId="urn:microsoft.com/office/officeart/2005/8/layout/arrow2"/>
    <dgm:cxn modelId="{9D31E5BD-86D8-4C84-B8D9-F8F30DFC7412}" type="presParOf" srcId="{6016920F-8637-494E-A867-F89F42332D88}" destId="{6229B95C-388C-524B-8A02-31AE777D2648}" srcOrd="5" destOrd="0" presId="urn:microsoft.com/office/officeart/2005/8/layout/arrow2"/>
    <dgm:cxn modelId="{0EC584C9-60C4-4ABA-BA75-C0F7D982DA5F}" type="presParOf" srcId="{6016920F-8637-494E-A867-F89F42332D88}" destId="{A84F8579-24DF-EC4B-AD61-F982D5B20877}" srcOrd="6" destOrd="0" presId="urn:microsoft.com/office/officeart/2005/8/layout/arrow2"/>
    <dgm:cxn modelId="{2368DD9B-E750-4970-88FD-37DFE7B830C3}" type="presParOf" srcId="{6016920F-8637-494E-A867-F89F42332D88}" destId="{DAC2B34D-A69B-9443-B087-DC228AC6E32B}" srcOrd="7" destOrd="0" presId="urn:microsoft.com/office/officeart/2005/8/layout/arrow2"/>
    <dgm:cxn modelId="{5BFFBC62-EFBD-456F-B52E-D347882EED71}" type="presParOf" srcId="{6016920F-8637-494E-A867-F89F42332D88}" destId="{8B10723A-10C3-6546-9479-395A9860CF50}" srcOrd="8" destOrd="0" presId="urn:microsoft.com/office/officeart/2005/8/layout/arrow2"/>
    <dgm:cxn modelId="{97E1F529-49CA-4976-80C7-F42C25A29EB6}" type="presParOf" srcId="{6016920F-8637-494E-A867-F89F42332D88}" destId="{76D27C6D-EA16-1A4B-95C4-241F4359E47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2FDAF5D-D135-8645-B86D-19187DFE355C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05028E58-96E8-E043-96A2-0753F515F37D}">
      <dgm:prSet phldrT="[Text]" phldr="1"/>
      <dgm:spPr/>
      <dgm:t>
        <a:bodyPr/>
        <a:lstStyle/>
        <a:p>
          <a:endParaRPr lang="de-DE" dirty="0"/>
        </a:p>
      </dgm:t>
    </dgm:pt>
    <dgm:pt modelId="{4D40D394-1BE0-B04F-BE0C-7D47D81DBB64}" type="parTrans" cxnId="{A9966D27-61CC-794C-9431-F92B93A30A41}">
      <dgm:prSet/>
      <dgm:spPr/>
      <dgm:t>
        <a:bodyPr/>
        <a:lstStyle/>
        <a:p>
          <a:endParaRPr lang="de-DE"/>
        </a:p>
      </dgm:t>
    </dgm:pt>
    <dgm:pt modelId="{1EBAC558-CDC3-1641-836F-A8C8FA114B5C}" type="sibTrans" cxnId="{A9966D27-61CC-794C-9431-F92B93A30A41}">
      <dgm:prSet/>
      <dgm:spPr/>
      <dgm:t>
        <a:bodyPr/>
        <a:lstStyle/>
        <a:p>
          <a:endParaRPr lang="de-DE"/>
        </a:p>
      </dgm:t>
    </dgm:pt>
    <dgm:pt modelId="{FBB0898E-0CB4-2A43-95D7-5B1CA417A118}">
      <dgm:prSet phldrT="[Text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Руководство к практике</a:t>
          </a:r>
          <a:endParaRPr lang="de-DE" b="1" dirty="0">
            <a:solidFill>
              <a:srgbClr val="FF0000"/>
            </a:solidFill>
          </a:endParaRPr>
        </a:p>
      </dgm:t>
    </dgm:pt>
    <dgm:pt modelId="{40E78C5F-D2F2-734F-A263-EED62F991260}" type="parTrans" cxnId="{0D663E07-8BE5-044C-91C9-E3F4E10B8A9B}">
      <dgm:prSet/>
      <dgm:spPr/>
      <dgm:t>
        <a:bodyPr/>
        <a:lstStyle/>
        <a:p>
          <a:endParaRPr lang="de-DE"/>
        </a:p>
      </dgm:t>
    </dgm:pt>
    <dgm:pt modelId="{463B22CD-4FF8-E64E-8E74-3510327D7C5F}" type="sibTrans" cxnId="{0D663E07-8BE5-044C-91C9-E3F4E10B8A9B}">
      <dgm:prSet/>
      <dgm:spPr/>
      <dgm:t>
        <a:bodyPr/>
        <a:lstStyle/>
        <a:p>
          <a:endParaRPr lang="de-DE"/>
        </a:p>
      </dgm:t>
    </dgm:pt>
    <dgm:pt modelId="{CC2094A2-D2AA-C046-A2AD-EA6A996CB9BD}">
      <dgm:prSet phldrT="[Text]"/>
      <dgm:spPr/>
      <dgm:t>
        <a:bodyPr/>
        <a:lstStyle/>
        <a:p>
          <a:endParaRPr lang="de-DE" dirty="0"/>
        </a:p>
      </dgm:t>
    </dgm:pt>
    <dgm:pt modelId="{074A2B37-336D-A347-946A-F2FAD06E61C7}" type="sibTrans" cxnId="{8CA37AC1-4406-EF48-BDED-22AEA16DC558}">
      <dgm:prSet/>
      <dgm:spPr/>
      <dgm:t>
        <a:bodyPr/>
        <a:lstStyle/>
        <a:p>
          <a:endParaRPr lang="de-DE"/>
        </a:p>
      </dgm:t>
    </dgm:pt>
    <dgm:pt modelId="{B38BB511-D6F7-EE43-AD2A-2E5D910F57A8}" type="parTrans" cxnId="{8CA37AC1-4406-EF48-BDED-22AEA16DC558}">
      <dgm:prSet/>
      <dgm:spPr/>
      <dgm:t>
        <a:bodyPr/>
        <a:lstStyle/>
        <a:p>
          <a:endParaRPr lang="de-DE"/>
        </a:p>
      </dgm:t>
    </dgm:pt>
    <dgm:pt modelId="{C6A9D1E8-77FD-E04A-B23A-6BC5A29ADFB8}">
      <dgm:prSet phldrT="[Text]"/>
      <dgm:spPr/>
      <dgm:t>
        <a:bodyPr/>
        <a:lstStyle/>
        <a:p>
          <a:endParaRPr lang="de-DE" dirty="0"/>
        </a:p>
      </dgm:t>
    </dgm:pt>
    <dgm:pt modelId="{78A30070-D2A2-E948-B560-E54B12AE7D91}" type="parTrans" cxnId="{96E8E694-9A01-A247-AE31-F8FB8B42CFA2}">
      <dgm:prSet/>
      <dgm:spPr/>
      <dgm:t>
        <a:bodyPr/>
        <a:lstStyle/>
        <a:p>
          <a:endParaRPr lang="ru-RU"/>
        </a:p>
      </dgm:t>
    </dgm:pt>
    <dgm:pt modelId="{02256C6D-7734-3A43-8EF5-8E4F5FA61EA7}" type="sibTrans" cxnId="{96E8E694-9A01-A247-AE31-F8FB8B42CFA2}">
      <dgm:prSet/>
      <dgm:spPr/>
      <dgm:t>
        <a:bodyPr/>
        <a:lstStyle/>
        <a:p>
          <a:endParaRPr lang="ru-RU"/>
        </a:p>
      </dgm:t>
    </dgm:pt>
    <dgm:pt modelId="{AA41D09E-A18B-2849-B232-B06A3A942948}" type="pres">
      <dgm:prSet presAssocID="{62FDAF5D-D135-8645-B86D-19187DFE355C}" presName="Name0" presStyleCnt="0">
        <dgm:presLayoutVars>
          <dgm:dir/>
          <dgm:animLvl val="lvl"/>
          <dgm:resizeHandles val="exact"/>
        </dgm:presLayoutVars>
      </dgm:prSet>
      <dgm:spPr/>
    </dgm:pt>
    <dgm:pt modelId="{41473BC6-6C36-844F-BC74-627DCAFF7CCA}" type="pres">
      <dgm:prSet presAssocID="{05028E58-96E8-E043-96A2-0753F515F37D}" presName="Name8" presStyleCnt="0"/>
      <dgm:spPr/>
    </dgm:pt>
    <dgm:pt modelId="{EE854B67-7D4D-084D-89D3-458EE231D77F}" type="pres">
      <dgm:prSet presAssocID="{05028E58-96E8-E043-96A2-0753F515F37D}" presName="level" presStyleLbl="node1" presStyleIdx="0" presStyleCnt="4">
        <dgm:presLayoutVars>
          <dgm:chMax val="1"/>
          <dgm:bulletEnabled val="1"/>
        </dgm:presLayoutVars>
      </dgm:prSet>
      <dgm:spPr/>
    </dgm:pt>
    <dgm:pt modelId="{624E5C22-37DB-7F45-B701-8640D9371E4E}" type="pres">
      <dgm:prSet presAssocID="{05028E58-96E8-E043-96A2-0753F515F3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09A572-7F70-2B47-8401-1B4818EB04A2}" type="pres">
      <dgm:prSet presAssocID="{FBB0898E-0CB4-2A43-95D7-5B1CA417A118}" presName="Name8" presStyleCnt="0"/>
      <dgm:spPr/>
    </dgm:pt>
    <dgm:pt modelId="{83733814-A920-BD4F-9329-6136CF0DCC4D}" type="pres">
      <dgm:prSet presAssocID="{FBB0898E-0CB4-2A43-95D7-5B1CA417A118}" presName="level" presStyleLbl="node1" presStyleIdx="1" presStyleCnt="4">
        <dgm:presLayoutVars>
          <dgm:chMax val="1"/>
          <dgm:bulletEnabled val="1"/>
        </dgm:presLayoutVars>
      </dgm:prSet>
      <dgm:spPr/>
    </dgm:pt>
    <dgm:pt modelId="{9884BC0B-8BC7-9F4F-BA3A-FC56DBB312AD}" type="pres">
      <dgm:prSet presAssocID="{FBB0898E-0CB4-2A43-95D7-5B1CA417A1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250C933-FE5A-4445-8F52-9C2BF0439C19}" type="pres">
      <dgm:prSet presAssocID="{C6A9D1E8-77FD-E04A-B23A-6BC5A29ADFB8}" presName="Name8" presStyleCnt="0"/>
      <dgm:spPr/>
    </dgm:pt>
    <dgm:pt modelId="{0B0D905A-52F6-8245-B889-0EEA52509B6A}" type="pres">
      <dgm:prSet presAssocID="{C6A9D1E8-77FD-E04A-B23A-6BC5A29ADFB8}" presName="level" presStyleLbl="node1" presStyleIdx="2" presStyleCnt="4">
        <dgm:presLayoutVars>
          <dgm:chMax val="1"/>
          <dgm:bulletEnabled val="1"/>
        </dgm:presLayoutVars>
      </dgm:prSet>
      <dgm:spPr/>
    </dgm:pt>
    <dgm:pt modelId="{4474F1F9-2AB0-3C4B-87D0-5EB90B328613}" type="pres">
      <dgm:prSet presAssocID="{C6A9D1E8-77FD-E04A-B23A-6BC5A29ADF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64921D-93FF-3B40-A689-DC147012D9C2}" type="pres">
      <dgm:prSet presAssocID="{CC2094A2-D2AA-C046-A2AD-EA6A996CB9BD}" presName="Name8" presStyleCnt="0"/>
      <dgm:spPr/>
    </dgm:pt>
    <dgm:pt modelId="{74FD6073-415B-0449-88E4-1462B3591988}" type="pres">
      <dgm:prSet presAssocID="{CC2094A2-D2AA-C046-A2AD-EA6A996CB9BD}" presName="level" presStyleLbl="node1" presStyleIdx="3" presStyleCnt="4">
        <dgm:presLayoutVars>
          <dgm:chMax val="1"/>
          <dgm:bulletEnabled val="1"/>
        </dgm:presLayoutVars>
      </dgm:prSet>
      <dgm:spPr/>
    </dgm:pt>
    <dgm:pt modelId="{6092FA8E-2D40-1C4C-BE35-CB7A622AA774}" type="pres">
      <dgm:prSet presAssocID="{CC2094A2-D2AA-C046-A2AD-EA6A996CB9B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D663E07-8BE5-044C-91C9-E3F4E10B8A9B}" srcId="{62FDAF5D-D135-8645-B86D-19187DFE355C}" destId="{FBB0898E-0CB4-2A43-95D7-5B1CA417A118}" srcOrd="1" destOrd="0" parTransId="{40E78C5F-D2F2-734F-A263-EED62F991260}" sibTransId="{463B22CD-4FF8-E64E-8E74-3510327D7C5F}"/>
    <dgm:cxn modelId="{A9966D27-61CC-794C-9431-F92B93A30A41}" srcId="{62FDAF5D-D135-8645-B86D-19187DFE355C}" destId="{05028E58-96E8-E043-96A2-0753F515F37D}" srcOrd="0" destOrd="0" parTransId="{4D40D394-1BE0-B04F-BE0C-7D47D81DBB64}" sibTransId="{1EBAC558-CDC3-1641-836F-A8C8FA114B5C}"/>
    <dgm:cxn modelId="{C7828A40-4B24-45B4-BA55-2868C5552FA6}" type="presOf" srcId="{62FDAF5D-D135-8645-B86D-19187DFE355C}" destId="{AA41D09E-A18B-2849-B232-B06A3A942948}" srcOrd="0" destOrd="0" presId="urn:microsoft.com/office/officeart/2005/8/layout/pyramid1"/>
    <dgm:cxn modelId="{2CFA8B7F-FE7A-465B-87C3-FAC4851294BC}" type="presOf" srcId="{C6A9D1E8-77FD-E04A-B23A-6BC5A29ADFB8}" destId="{4474F1F9-2AB0-3C4B-87D0-5EB90B328613}" srcOrd="1" destOrd="0" presId="urn:microsoft.com/office/officeart/2005/8/layout/pyramid1"/>
    <dgm:cxn modelId="{D5C46485-6908-410E-9264-8705110404A5}" type="presOf" srcId="{05028E58-96E8-E043-96A2-0753F515F37D}" destId="{EE854B67-7D4D-084D-89D3-458EE231D77F}" srcOrd="0" destOrd="0" presId="urn:microsoft.com/office/officeart/2005/8/layout/pyramid1"/>
    <dgm:cxn modelId="{9B01108A-79BF-4360-93DC-90A1DD8E47DA}" type="presOf" srcId="{05028E58-96E8-E043-96A2-0753F515F37D}" destId="{624E5C22-37DB-7F45-B701-8640D9371E4E}" srcOrd="1" destOrd="0" presId="urn:microsoft.com/office/officeart/2005/8/layout/pyramid1"/>
    <dgm:cxn modelId="{C2B8C393-91B2-4821-A706-9A1876D177F4}" type="presOf" srcId="{FBB0898E-0CB4-2A43-95D7-5B1CA417A118}" destId="{9884BC0B-8BC7-9F4F-BA3A-FC56DBB312AD}" srcOrd="1" destOrd="0" presId="urn:microsoft.com/office/officeart/2005/8/layout/pyramid1"/>
    <dgm:cxn modelId="{96E8E694-9A01-A247-AE31-F8FB8B42CFA2}" srcId="{62FDAF5D-D135-8645-B86D-19187DFE355C}" destId="{C6A9D1E8-77FD-E04A-B23A-6BC5A29ADFB8}" srcOrd="2" destOrd="0" parTransId="{78A30070-D2A2-E948-B560-E54B12AE7D91}" sibTransId="{02256C6D-7734-3A43-8EF5-8E4F5FA61EA7}"/>
    <dgm:cxn modelId="{230DEB98-CFD2-4020-89DC-259A9EC9E822}" type="presOf" srcId="{FBB0898E-0CB4-2A43-95D7-5B1CA417A118}" destId="{83733814-A920-BD4F-9329-6136CF0DCC4D}" srcOrd="0" destOrd="0" presId="urn:microsoft.com/office/officeart/2005/8/layout/pyramid1"/>
    <dgm:cxn modelId="{6D04ABAA-7B54-4326-B9A9-A41F99643716}" type="presOf" srcId="{CC2094A2-D2AA-C046-A2AD-EA6A996CB9BD}" destId="{6092FA8E-2D40-1C4C-BE35-CB7A622AA774}" srcOrd="1" destOrd="0" presId="urn:microsoft.com/office/officeart/2005/8/layout/pyramid1"/>
    <dgm:cxn modelId="{8CA37AC1-4406-EF48-BDED-22AEA16DC558}" srcId="{62FDAF5D-D135-8645-B86D-19187DFE355C}" destId="{CC2094A2-D2AA-C046-A2AD-EA6A996CB9BD}" srcOrd="3" destOrd="0" parTransId="{B38BB511-D6F7-EE43-AD2A-2E5D910F57A8}" sibTransId="{074A2B37-336D-A347-946A-F2FAD06E61C7}"/>
    <dgm:cxn modelId="{53C497C9-0276-4322-8952-6786992EDDE0}" type="presOf" srcId="{C6A9D1E8-77FD-E04A-B23A-6BC5A29ADFB8}" destId="{0B0D905A-52F6-8245-B889-0EEA52509B6A}" srcOrd="0" destOrd="0" presId="urn:microsoft.com/office/officeart/2005/8/layout/pyramid1"/>
    <dgm:cxn modelId="{C0E172D3-6E8D-4C61-8033-8941086F06E5}" type="presOf" srcId="{CC2094A2-D2AA-C046-A2AD-EA6A996CB9BD}" destId="{74FD6073-415B-0449-88E4-1462B3591988}" srcOrd="0" destOrd="0" presId="urn:microsoft.com/office/officeart/2005/8/layout/pyramid1"/>
    <dgm:cxn modelId="{F472C0F3-27A0-43E9-9302-D463516ABF50}" type="presParOf" srcId="{AA41D09E-A18B-2849-B232-B06A3A942948}" destId="{41473BC6-6C36-844F-BC74-627DCAFF7CCA}" srcOrd="0" destOrd="0" presId="urn:microsoft.com/office/officeart/2005/8/layout/pyramid1"/>
    <dgm:cxn modelId="{A674D7D6-A015-4AE6-97FC-B7BB75943917}" type="presParOf" srcId="{41473BC6-6C36-844F-BC74-627DCAFF7CCA}" destId="{EE854B67-7D4D-084D-89D3-458EE231D77F}" srcOrd="0" destOrd="0" presId="urn:microsoft.com/office/officeart/2005/8/layout/pyramid1"/>
    <dgm:cxn modelId="{383928C1-A29C-418C-871A-84D17E7940FE}" type="presParOf" srcId="{41473BC6-6C36-844F-BC74-627DCAFF7CCA}" destId="{624E5C22-37DB-7F45-B701-8640D9371E4E}" srcOrd="1" destOrd="0" presId="urn:microsoft.com/office/officeart/2005/8/layout/pyramid1"/>
    <dgm:cxn modelId="{639EC9E7-3C3B-46D4-AD96-E00AC5F2E394}" type="presParOf" srcId="{AA41D09E-A18B-2849-B232-B06A3A942948}" destId="{2209A572-7F70-2B47-8401-1B4818EB04A2}" srcOrd="1" destOrd="0" presId="urn:microsoft.com/office/officeart/2005/8/layout/pyramid1"/>
    <dgm:cxn modelId="{86362DD8-166A-4875-BD70-5AEE83F0AC7E}" type="presParOf" srcId="{2209A572-7F70-2B47-8401-1B4818EB04A2}" destId="{83733814-A920-BD4F-9329-6136CF0DCC4D}" srcOrd="0" destOrd="0" presId="urn:microsoft.com/office/officeart/2005/8/layout/pyramid1"/>
    <dgm:cxn modelId="{F09CBAB0-9D17-424F-BB9C-DBB37D5CFFDD}" type="presParOf" srcId="{2209A572-7F70-2B47-8401-1B4818EB04A2}" destId="{9884BC0B-8BC7-9F4F-BA3A-FC56DBB312AD}" srcOrd="1" destOrd="0" presId="urn:microsoft.com/office/officeart/2005/8/layout/pyramid1"/>
    <dgm:cxn modelId="{33F3B556-1F0B-4A70-B5FB-29C65D79E258}" type="presParOf" srcId="{AA41D09E-A18B-2849-B232-B06A3A942948}" destId="{D250C933-FE5A-4445-8F52-9C2BF0439C19}" srcOrd="2" destOrd="0" presId="urn:microsoft.com/office/officeart/2005/8/layout/pyramid1"/>
    <dgm:cxn modelId="{0DAF45E4-1371-48C1-9F8E-8C2F63DC9A93}" type="presParOf" srcId="{D250C933-FE5A-4445-8F52-9C2BF0439C19}" destId="{0B0D905A-52F6-8245-B889-0EEA52509B6A}" srcOrd="0" destOrd="0" presId="urn:microsoft.com/office/officeart/2005/8/layout/pyramid1"/>
    <dgm:cxn modelId="{0590420E-69A7-420A-9004-8FDC5350ACC9}" type="presParOf" srcId="{D250C933-FE5A-4445-8F52-9C2BF0439C19}" destId="{4474F1F9-2AB0-3C4B-87D0-5EB90B328613}" srcOrd="1" destOrd="0" presId="urn:microsoft.com/office/officeart/2005/8/layout/pyramid1"/>
    <dgm:cxn modelId="{B75FC919-D7ED-4F29-BA31-002F384E8E27}" type="presParOf" srcId="{AA41D09E-A18B-2849-B232-B06A3A942948}" destId="{F164921D-93FF-3B40-A689-DC147012D9C2}" srcOrd="3" destOrd="0" presId="urn:microsoft.com/office/officeart/2005/8/layout/pyramid1"/>
    <dgm:cxn modelId="{2EC39ACB-1741-4F5E-BBA6-DFD3332678A4}" type="presParOf" srcId="{F164921D-93FF-3B40-A689-DC147012D9C2}" destId="{74FD6073-415B-0449-88E4-1462B3591988}" srcOrd="0" destOrd="0" presId="urn:microsoft.com/office/officeart/2005/8/layout/pyramid1"/>
    <dgm:cxn modelId="{880B8C76-8C27-4CD5-BBB5-F57AA6671C98}" type="presParOf" srcId="{F164921D-93FF-3B40-A689-DC147012D9C2}" destId="{6092FA8E-2D40-1C4C-BE35-CB7A622AA77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5A89343-8F15-1742-939B-42FD087182A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F3753D14-E702-4B4E-A1D5-A723FFFB4BB4}">
      <dgm:prSet phldrT="[Text]" custT="1"/>
      <dgm:spPr/>
      <dgm:t>
        <a:bodyPr/>
        <a:lstStyle/>
        <a:p>
          <a:r>
            <a:rPr lang="ru-RU" sz="1200" dirty="0"/>
            <a:t>Вступление</a:t>
          </a:r>
          <a:r>
            <a:rPr lang="de-DE" sz="1200" dirty="0"/>
            <a:t>: </a:t>
          </a:r>
          <a:r>
            <a:rPr lang="ru-RU" sz="1200" dirty="0"/>
            <a:t>Концептуальная модель семинара</a:t>
          </a:r>
          <a:endParaRPr lang="de-DE" sz="1200" dirty="0"/>
        </a:p>
        <a:p>
          <a:r>
            <a:rPr lang="ru-RU" sz="1200" dirty="0"/>
            <a:t>Возможности аналитика и Психоаналитическая пирамида</a:t>
          </a:r>
          <a:endParaRPr lang="de-DE" sz="1200" dirty="0"/>
        </a:p>
      </dgm:t>
    </dgm:pt>
    <dgm:pt modelId="{E0EAE964-449C-A240-ABA4-2CE648CE3DCF}" type="parTrans" cxnId="{E780682C-DB8A-F248-B4E0-8086AC940D21}">
      <dgm:prSet/>
      <dgm:spPr/>
      <dgm:t>
        <a:bodyPr/>
        <a:lstStyle/>
        <a:p>
          <a:endParaRPr lang="de-DE"/>
        </a:p>
      </dgm:t>
    </dgm:pt>
    <dgm:pt modelId="{34C9865E-577D-3943-8C93-5B7EF32CE473}" type="sibTrans" cxnId="{E780682C-DB8A-F248-B4E0-8086AC940D21}">
      <dgm:prSet/>
      <dgm:spPr/>
      <dgm:t>
        <a:bodyPr/>
        <a:lstStyle/>
        <a:p>
          <a:endParaRPr lang="de-DE"/>
        </a:p>
      </dgm:t>
    </dgm:pt>
    <dgm:pt modelId="{D35D3749-E2D7-8B4B-96D2-6402F9E944F4}">
      <dgm:prSet phldrT="[Text]" custT="1"/>
      <dgm:spPr/>
      <dgm:t>
        <a:bodyPr/>
        <a:lstStyle/>
        <a:p>
          <a:r>
            <a:rPr lang="ru-RU" sz="1400" dirty="0"/>
            <a:t>Эмоциональные отношения</a:t>
          </a:r>
          <a:endParaRPr lang="de-DE" sz="1400" dirty="0"/>
        </a:p>
      </dgm:t>
    </dgm:pt>
    <dgm:pt modelId="{6C2FC969-4564-BB4D-9523-1B897DFE4402}" type="parTrans" cxnId="{A45015E7-DCCC-2342-B13C-F755AB55DCD5}">
      <dgm:prSet/>
      <dgm:spPr/>
      <dgm:t>
        <a:bodyPr/>
        <a:lstStyle/>
        <a:p>
          <a:endParaRPr lang="de-DE"/>
        </a:p>
      </dgm:t>
    </dgm:pt>
    <dgm:pt modelId="{62B81F73-E76C-8A48-9DD6-AA43AA6123F7}" type="sibTrans" cxnId="{A45015E7-DCCC-2342-B13C-F755AB55DCD5}">
      <dgm:prSet/>
      <dgm:spPr/>
      <dgm:t>
        <a:bodyPr/>
        <a:lstStyle/>
        <a:p>
          <a:endParaRPr lang="de-DE"/>
        </a:p>
      </dgm:t>
    </dgm:pt>
    <dgm:pt modelId="{4E773B99-CEAA-274D-866F-E078EB43606B}">
      <dgm:prSet phldrT="[Text]" custT="1"/>
      <dgm:spPr/>
      <dgm:t>
        <a:bodyPr/>
        <a:lstStyle/>
        <a:p>
          <a:r>
            <a:rPr lang="ru-RU" sz="1400" dirty="0"/>
            <a:t>Техника</a:t>
          </a:r>
          <a:endParaRPr lang="de-DE" sz="1400" dirty="0"/>
        </a:p>
      </dgm:t>
    </dgm:pt>
    <dgm:pt modelId="{E2F9AC86-0A0E-F740-B26D-E7F23BB2004E}" type="parTrans" cxnId="{991AC83E-0602-6141-B776-379454CCDA18}">
      <dgm:prSet/>
      <dgm:spPr/>
      <dgm:t>
        <a:bodyPr/>
        <a:lstStyle/>
        <a:p>
          <a:endParaRPr lang="de-DE"/>
        </a:p>
      </dgm:t>
    </dgm:pt>
    <dgm:pt modelId="{C3C85B38-0A97-D747-A2D6-AE2960E0B08B}" type="sibTrans" cxnId="{991AC83E-0602-6141-B776-379454CCDA18}">
      <dgm:prSet/>
      <dgm:spPr/>
      <dgm:t>
        <a:bodyPr/>
        <a:lstStyle/>
        <a:p>
          <a:endParaRPr lang="de-DE"/>
        </a:p>
      </dgm:t>
    </dgm:pt>
    <dgm:pt modelId="{4FB9DC1F-3CE6-2B4C-A941-AC9CD57E8001}">
      <dgm:prSet phldrT="[Text]" custT="1"/>
      <dgm:spPr/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Теория развития</a:t>
          </a:r>
          <a:endParaRPr lang="de-DE" sz="2000" b="1" dirty="0">
            <a:solidFill>
              <a:srgbClr val="FF0000"/>
            </a:solidFill>
          </a:endParaRPr>
        </a:p>
      </dgm:t>
    </dgm:pt>
    <dgm:pt modelId="{B91BE30B-D288-9F43-BB38-56956457E305}" type="parTrans" cxnId="{E5558AA8-1E40-1146-AC4E-E6D959586E54}">
      <dgm:prSet/>
      <dgm:spPr/>
      <dgm:t>
        <a:bodyPr/>
        <a:lstStyle/>
        <a:p>
          <a:endParaRPr lang="de-DE"/>
        </a:p>
      </dgm:t>
    </dgm:pt>
    <dgm:pt modelId="{8A0D8FED-C045-2F42-8E19-A3982B97F207}" type="sibTrans" cxnId="{E5558AA8-1E40-1146-AC4E-E6D959586E54}">
      <dgm:prSet/>
      <dgm:spPr/>
      <dgm:t>
        <a:bodyPr/>
        <a:lstStyle/>
        <a:p>
          <a:endParaRPr lang="de-DE"/>
        </a:p>
      </dgm:t>
    </dgm:pt>
    <dgm:pt modelId="{0A195E4D-4958-3E40-A0C0-9109CE2C9F2D}">
      <dgm:prSet phldrT="[Text]" custT="1"/>
      <dgm:spPr/>
      <dgm:t>
        <a:bodyPr/>
        <a:lstStyle/>
        <a:p>
          <a:r>
            <a:rPr lang="ru-RU" sz="1200" dirty="0"/>
            <a:t>Самоанализ</a:t>
          </a:r>
          <a:endParaRPr lang="de-DE" sz="1200" dirty="0"/>
        </a:p>
      </dgm:t>
    </dgm:pt>
    <dgm:pt modelId="{EE8716B2-AF8F-2F4A-90A1-8F10B7B6DE5E}" type="parTrans" cxnId="{495908F3-B89F-CC4F-ADF9-EB7D93546DBF}">
      <dgm:prSet/>
      <dgm:spPr/>
      <dgm:t>
        <a:bodyPr/>
        <a:lstStyle/>
        <a:p>
          <a:endParaRPr lang="de-DE"/>
        </a:p>
      </dgm:t>
    </dgm:pt>
    <dgm:pt modelId="{7B438708-059A-CC4E-AEB6-73F90D236602}" type="sibTrans" cxnId="{495908F3-B89F-CC4F-ADF9-EB7D93546DBF}">
      <dgm:prSet/>
      <dgm:spPr/>
      <dgm:t>
        <a:bodyPr/>
        <a:lstStyle/>
        <a:p>
          <a:endParaRPr lang="de-DE"/>
        </a:p>
      </dgm:t>
    </dgm:pt>
    <dgm:pt modelId="{DD093763-CDB1-3749-AA32-3711C9A11AC1}" type="pres">
      <dgm:prSet presAssocID="{D5A89343-8F15-1742-939B-42FD087182A7}" presName="arrowDiagram" presStyleCnt="0">
        <dgm:presLayoutVars>
          <dgm:chMax val="5"/>
          <dgm:dir/>
          <dgm:resizeHandles val="exact"/>
        </dgm:presLayoutVars>
      </dgm:prSet>
      <dgm:spPr/>
    </dgm:pt>
    <dgm:pt modelId="{60FB8D4C-1B44-B145-A23C-AF08EFF72238}" type="pres">
      <dgm:prSet presAssocID="{D5A89343-8F15-1742-939B-42FD087182A7}" presName="arrow" presStyleLbl="bgShp" presStyleIdx="0" presStyleCnt="1"/>
      <dgm:spPr/>
    </dgm:pt>
    <dgm:pt modelId="{2529BF40-4CE8-FA4D-8F17-A6F2EE5192BE}" type="pres">
      <dgm:prSet presAssocID="{D5A89343-8F15-1742-939B-42FD087182A7}" presName="arrowDiagram5" presStyleCnt="0"/>
      <dgm:spPr/>
    </dgm:pt>
    <dgm:pt modelId="{CB595584-2609-A746-9809-8390B27B23A1}" type="pres">
      <dgm:prSet presAssocID="{F3753D14-E702-4B4E-A1D5-A723FFFB4BB4}" presName="bullet5a" presStyleLbl="node1" presStyleIdx="0" presStyleCnt="5"/>
      <dgm:spPr/>
    </dgm:pt>
    <dgm:pt modelId="{1225C386-518B-454C-9980-68D0039177E9}" type="pres">
      <dgm:prSet presAssocID="{F3753D14-E702-4B4E-A1D5-A723FFFB4BB4}" presName="textBox5a" presStyleLbl="revTx" presStyleIdx="0" presStyleCnt="5" custScaleX="260722">
        <dgm:presLayoutVars>
          <dgm:bulletEnabled val="1"/>
        </dgm:presLayoutVars>
      </dgm:prSet>
      <dgm:spPr/>
    </dgm:pt>
    <dgm:pt modelId="{9BDA0C49-47A0-4348-8F7A-725ECF6F0B95}" type="pres">
      <dgm:prSet presAssocID="{0A195E4D-4958-3E40-A0C0-9109CE2C9F2D}" presName="bullet5b" presStyleLbl="node1" presStyleIdx="1" presStyleCnt="5"/>
      <dgm:spPr/>
    </dgm:pt>
    <dgm:pt modelId="{B2A2BEB5-7B28-6946-BA3A-85D65B443DDA}" type="pres">
      <dgm:prSet presAssocID="{0A195E4D-4958-3E40-A0C0-9109CE2C9F2D}" presName="textBox5b" presStyleLbl="revTx" presStyleIdx="1" presStyleCnt="5">
        <dgm:presLayoutVars>
          <dgm:bulletEnabled val="1"/>
        </dgm:presLayoutVars>
      </dgm:prSet>
      <dgm:spPr/>
    </dgm:pt>
    <dgm:pt modelId="{6E5F6527-D091-2D4A-89E7-FA2A3EC912A9}" type="pres">
      <dgm:prSet presAssocID="{D35D3749-E2D7-8B4B-96D2-6402F9E944F4}" presName="bullet5c" presStyleLbl="node1" presStyleIdx="2" presStyleCnt="5"/>
      <dgm:spPr/>
    </dgm:pt>
    <dgm:pt modelId="{6355B86B-7AD3-E44B-9106-DE938A294A66}" type="pres">
      <dgm:prSet presAssocID="{D35D3749-E2D7-8B4B-96D2-6402F9E944F4}" presName="textBox5c" presStyleLbl="revTx" presStyleIdx="2" presStyleCnt="5" custScaleX="129561">
        <dgm:presLayoutVars>
          <dgm:bulletEnabled val="1"/>
        </dgm:presLayoutVars>
      </dgm:prSet>
      <dgm:spPr/>
    </dgm:pt>
    <dgm:pt modelId="{9A1BC1B2-8C3A-EE4D-8F36-246C42ECCC4F}" type="pres">
      <dgm:prSet presAssocID="{4E773B99-CEAA-274D-866F-E078EB43606B}" presName="bullet5d" presStyleLbl="node1" presStyleIdx="3" presStyleCnt="5"/>
      <dgm:spPr/>
    </dgm:pt>
    <dgm:pt modelId="{6825026E-B1F9-BF4A-BBF5-5448731BF096}" type="pres">
      <dgm:prSet presAssocID="{4E773B99-CEAA-274D-866F-E078EB43606B}" presName="textBox5d" presStyleLbl="revTx" presStyleIdx="3" presStyleCnt="5">
        <dgm:presLayoutVars>
          <dgm:bulletEnabled val="1"/>
        </dgm:presLayoutVars>
      </dgm:prSet>
      <dgm:spPr/>
    </dgm:pt>
    <dgm:pt modelId="{6BCB2A41-9C94-9345-B146-E0EFAD50A031}" type="pres">
      <dgm:prSet presAssocID="{4FB9DC1F-3CE6-2B4C-A941-AC9CD57E8001}" presName="bullet5e" presStyleLbl="node1" presStyleIdx="4" presStyleCnt="5"/>
      <dgm:spPr/>
    </dgm:pt>
    <dgm:pt modelId="{B38D00E1-7C3E-AE4F-A6E7-0076219F5434}" type="pres">
      <dgm:prSet presAssocID="{4FB9DC1F-3CE6-2B4C-A941-AC9CD57E8001}" presName="textBox5e" presStyleLbl="revTx" presStyleIdx="4" presStyleCnt="5" custScaleX="156063">
        <dgm:presLayoutVars>
          <dgm:bulletEnabled val="1"/>
        </dgm:presLayoutVars>
      </dgm:prSet>
      <dgm:spPr/>
    </dgm:pt>
  </dgm:ptLst>
  <dgm:cxnLst>
    <dgm:cxn modelId="{E780682C-DB8A-F248-B4E0-8086AC940D21}" srcId="{D5A89343-8F15-1742-939B-42FD087182A7}" destId="{F3753D14-E702-4B4E-A1D5-A723FFFB4BB4}" srcOrd="0" destOrd="0" parTransId="{E0EAE964-449C-A240-ABA4-2CE648CE3DCF}" sibTransId="{34C9865E-577D-3943-8C93-5B7EF32CE473}"/>
    <dgm:cxn modelId="{991AC83E-0602-6141-B776-379454CCDA18}" srcId="{D5A89343-8F15-1742-939B-42FD087182A7}" destId="{4E773B99-CEAA-274D-866F-E078EB43606B}" srcOrd="3" destOrd="0" parTransId="{E2F9AC86-0A0E-F740-B26D-E7F23BB2004E}" sibTransId="{C3C85B38-0A97-D747-A2D6-AE2960E0B08B}"/>
    <dgm:cxn modelId="{4950AD49-B8CE-4E67-9A03-CC0D14F20238}" type="presOf" srcId="{D5A89343-8F15-1742-939B-42FD087182A7}" destId="{DD093763-CDB1-3749-AA32-3711C9A11AC1}" srcOrd="0" destOrd="0" presId="urn:microsoft.com/office/officeart/2005/8/layout/arrow2"/>
    <dgm:cxn modelId="{4BE8957F-EFEB-455C-8B7D-B91910536420}" type="presOf" srcId="{0A195E4D-4958-3E40-A0C0-9109CE2C9F2D}" destId="{B2A2BEB5-7B28-6946-BA3A-85D65B443DDA}" srcOrd="0" destOrd="0" presId="urn:microsoft.com/office/officeart/2005/8/layout/arrow2"/>
    <dgm:cxn modelId="{35F4EE85-E4CE-42A9-93D0-1DDBA8A3151C}" type="presOf" srcId="{D35D3749-E2D7-8B4B-96D2-6402F9E944F4}" destId="{6355B86B-7AD3-E44B-9106-DE938A294A66}" srcOrd="0" destOrd="0" presId="urn:microsoft.com/office/officeart/2005/8/layout/arrow2"/>
    <dgm:cxn modelId="{147D61A4-571C-4C33-B0BB-702F406A12F4}" type="presOf" srcId="{F3753D14-E702-4B4E-A1D5-A723FFFB4BB4}" destId="{1225C386-518B-454C-9980-68D0039177E9}" srcOrd="0" destOrd="0" presId="urn:microsoft.com/office/officeart/2005/8/layout/arrow2"/>
    <dgm:cxn modelId="{E5558AA8-1E40-1146-AC4E-E6D959586E54}" srcId="{D5A89343-8F15-1742-939B-42FD087182A7}" destId="{4FB9DC1F-3CE6-2B4C-A941-AC9CD57E8001}" srcOrd="4" destOrd="0" parTransId="{B91BE30B-D288-9F43-BB38-56956457E305}" sibTransId="{8A0D8FED-C045-2F42-8E19-A3982B97F207}"/>
    <dgm:cxn modelId="{42888AB5-114E-4C03-A329-0E52C1E2D656}" type="presOf" srcId="{4FB9DC1F-3CE6-2B4C-A941-AC9CD57E8001}" destId="{B38D00E1-7C3E-AE4F-A6E7-0076219F5434}" srcOrd="0" destOrd="0" presId="urn:microsoft.com/office/officeart/2005/8/layout/arrow2"/>
    <dgm:cxn modelId="{11CDB3C8-4CD8-45F8-B7E6-03F5E04AD2BE}" type="presOf" srcId="{4E773B99-CEAA-274D-866F-E078EB43606B}" destId="{6825026E-B1F9-BF4A-BBF5-5448731BF096}" srcOrd="0" destOrd="0" presId="urn:microsoft.com/office/officeart/2005/8/layout/arrow2"/>
    <dgm:cxn modelId="{A45015E7-DCCC-2342-B13C-F755AB55DCD5}" srcId="{D5A89343-8F15-1742-939B-42FD087182A7}" destId="{D35D3749-E2D7-8B4B-96D2-6402F9E944F4}" srcOrd="2" destOrd="0" parTransId="{6C2FC969-4564-BB4D-9523-1B897DFE4402}" sibTransId="{62B81F73-E76C-8A48-9DD6-AA43AA6123F7}"/>
    <dgm:cxn modelId="{495908F3-B89F-CC4F-ADF9-EB7D93546DBF}" srcId="{D5A89343-8F15-1742-939B-42FD087182A7}" destId="{0A195E4D-4958-3E40-A0C0-9109CE2C9F2D}" srcOrd="1" destOrd="0" parTransId="{EE8716B2-AF8F-2F4A-90A1-8F10B7B6DE5E}" sibTransId="{7B438708-059A-CC4E-AEB6-73F90D236602}"/>
    <dgm:cxn modelId="{B5B20F66-E851-429B-9360-0C1EE23695E7}" type="presParOf" srcId="{DD093763-CDB1-3749-AA32-3711C9A11AC1}" destId="{60FB8D4C-1B44-B145-A23C-AF08EFF72238}" srcOrd="0" destOrd="0" presId="urn:microsoft.com/office/officeart/2005/8/layout/arrow2"/>
    <dgm:cxn modelId="{E4A1A2F5-4C31-451F-9E56-C9FB580B47AA}" type="presParOf" srcId="{DD093763-CDB1-3749-AA32-3711C9A11AC1}" destId="{2529BF40-4CE8-FA4D-8F17-A6F2EE5192BE}" srcOrd="1" destOrd="0" presId="urn:microsoft.com/office/officeart/2005/8/layout/arrow2"/>
    <dgm:cxn modelId="{3D453C29-C487-4F3F-B641-43FB184671AE}" type="presParOf" srcId="{2529BF40-4CE8-FA4D-8F17-A6F2EE5192BE}" destId="{CB595584-2609-A746-9809-8390B27B23A1}" srcOrd="0" destOrd="0" presId="urn:microsoft.com/office/officeart/2005/8/layout/arrow2"/>
    <dgm:cxn modelId="{67673438-88AC-4E79-8AB0-3AAF58E8CE15}" type="presParOf" srcId="{2529BF40-4CE8-FA4D-8F17-A6F2EE5192BE}" destId="{1225C386-518B-454C-9980-68D0039177E9}" srcOrd="1" destOrd="0" presId="urn:microsoft.com/office/officeart/2005/8/layout/arrow2"/>
    <dgm:cxn modelId="{5043D8D7-BB9E-4DA0-97B7-19057D6A46C9}" type="presParOf" srcId="{2529BF40-4CE8-FA4D-8F17-A6F2EE5192BE}" destId="{9BDA0C49-47A0-4348-8F7A-725ECF6F0B95}" srcOrd="2" destOrd="0" presId="urn:microsoft.com/office/officeart/2005/8/layout/arrow2"/>
    <dgm:cxn modelId="{8754F47B-7D9F-407C-93DD-B00828D78966}" type="presParOf" srcId="{2529BF40-4CE8-FA4D-8F17-A6F2EE5192BE}" destId="{B2A2BEB5-7B28-6946-BA3A-85D65B443DDA}" srcOrd="3" destOrd="0" presId="urn:microsoft.com/office/officeart/2005/8/layout/arrow2"/>
    <dgm:cxn modelId="{FF179EBC-C362-4CD2-875F-24CAEC891A47}" type="presParOf" srcId="{2529BF40-4CE8-FA4D-8F17-A6F2EE5192BE}" destId="{6E5F6527-D091-2D4A-89E7-FA2A3EC912A9}" srcOrd="4" destOrd="0" presId="urn:microsoft.com/office/officeart/2005/8/layout/arrow2"/>
    <dgm:cxn modelId="{BDF77E2E-BF10-445E-9BAF-4B7EF349B0C8}" type="presParOf" srcId="{2529BF40-4CE8-FA4D-8F17-A6F2EE5192BE}" destId="{6355B86B-7AD3-E44B-9106-DE938A294A66}" srcOrd="5" destOrd="0" presId="urn:microsoft.com/office/officeart/2005/8/layout/arrow2"/>
    <dgm:cxn modelId="{BC0C3E72-BFAB-4C03-B1E7-120527820B73}" type="presParOf" srcId="{2529BF40-4CE8-FA4D-8F17-A6F2EE5192BE}" destId="{9A1BC1B2-8C3A-EE4D-8F36-246C42ECCC4F}" srcOrd="6" destOrd="0" presId="urn:microsoft.com/office/officeart/2005/8/layout/arrow2"/>
    <dgm:cxn modelId="{576A44C0-0EE2-4D12-8830-7344B9179318}" type="presParOf" srcId="{2529BF40-4CE8-FA4D-8F17-A6F2EE5192BE}" destId="{6825026E-B1F9-BF4A-BBF5-5448731BF096}" srcOrd="7" destOrd="0" presId="urn:microsoft.com/office/officeart/2005/8/layout/arrow2"/>
    <dgm:cxn modelId="{E1A3A7B9-E73E-4CEF-9BF9-DE7709D2071C}" type="presParOf" srcId="{2529BF40-4CE8-FA4D-8F17-A6F2EE5192BE}" destId="{6BCB2A41-9C94-9345-B146-E0EFAD50A031}" srcOrd="8" destOrd="0" presId="urn:microsoft.com/office/officeart/2005/8/layout/arrow2"/>
    <dgm:cxn modelId="{5433E3B5-043D-4998-B234-F89EAB6E3BBD}" type="presParOf" srcId="{2529BF40-4CE8-FA4D-8F17-A6F2EE5192BE}" destId="{B38D00E1-7C3E-AE4F-A6E7-0076219F543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3EA7864-6704-DA42-846C-EBB578A4919E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D5C72DD-1DBF-654E-A148-1A50600BF52A}">
      <dgm:prSet phldrT="[Text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Теория</a:t>
          </a:r>
          <a:r>
            <a:rPr lang="de-DE" b="1" dirty="0">
              <a:solidFill>
                <a:srgbClr val="FF0000"/>
              </a:solidFill>
            </a:rPr>
            <a:t> = </a:t>
          </a:r>
          <a:r>
            <a:rPr lang="ru-RU" b="1" dirty="0">
              <a:solidFill>
                <a:srgbClr val="FF0000"/>
              </a:solidFill>
            </a:rPr>
            <a:t>навигационный инструмент</a:t>
          </a:r>
          <a:endParaRPr lang="de-DE" b="1" dirty="0">
            <a:solidFill>
              <a:srgbClr val="FF0000"/>
            </a:solidFill>
          </a:endParaRPr>
        </a:p>
      </dgm:t>
    </dgm:pt>
    <dgm:pt modelId="{8CEC350F-45D9-0A47-BF60-7FF00602CFEC}" type="parTrans" cxnId="{F70EBE90-FBEE-CE42-900C-308E5210CC69}">
      <dgm:prSet/>
      <dgm:spPr/>
      <dgm:t>
        <a:bodyPr/>
        <a:lstStyle/>
        <a:p>
          <a:endParaRPr lang="de-DE"/>
        </a:p>
      </dgm:t>
    </dgm:pt>
    <dgm:pt modelId="{6D86F7BD-5185-3742-A91A-C66CAA2259F2}" type="sibTrans" cxnId="{F70EBE90-FBEE-CE42-900C-308E5210CC69}">
      <dgm:prSet/>
      <dgm:spPr/>
      <dgm:t>
        <a:bodyPr/>
        <a:lstStyle/>
        <a:p>
          <a:endParaRPr lang="de-DE"/>
        </a:p>
      </dgm:t>
    </dgm:pt>
    <dgm:pt modelId="{EE3FDC00-E485-5E4A-BF74-E7B065BEE1BB}">
      <dgm:prSet phldrT="[Text]"/>
      <dgm:spPr/>
      <dgm:t>
        <a:bodyPr/>
        <a:lstStyle/>
        <a:p>
          <a:endParaRPr lang="de-DE" dirty="0"/>
        </a:p>
      </dgm:t>
    </dgm:pt>
    <dgm:pt modelId="{DCAC6915-A7DB-564F-8A49-087F8D527DC6}" type="parTrans" cxnId="{BA089088-C1A9-984C-ABE0-C4C19799C64D}">
      <dgm:prSet/>
      <dgm:spPr/>
      <dgm:t>
        <a:bodyPr/>
        <a:lstStyle/>
        <a:p>
          <a:endParaRPr lang="de-DE"/>
        </a:p>
      </dgm:t>
    </dgm:pt>
    <dgm:pt modelId="{A069F760-90AB-304A-A866-68216259FF82}" type="sibTrans" cxnId="{BA089088-C1A9-984C-ABE0-C4C19799C64D}">
      <dgm:prSet/>
      <dgm:spPr/>
      <dgm:t>
        <a:bodyPr/>
        <a:lstStyle/>
        <a:p>
          <a:endParaRPr lang="de-DE"/>
        </a:p>
      </dgm:t>
    </dgm:pt>
    <dgm:pt modelId="{7B37512B-CCB6-B746-88A9-2663BDB0ACBD}">
      <dgm:prSet phldrT="[Text]"/>
      <dgm:spPr/>
      <dgm:t>
        <a:bodyPr/>
        <a:lstStyle/>
        <a:p>
          <a:endParaRPr lang="de-DE" dirty="0"/>
        </a:p>
      </dgm:t>
    </dgm:pt>
    <dgm:pt modelId="{73596CB3-DA07-7344-BEE8-B0BB9BAB9DDB}" type="parTrans" cxnId="{D0A61D43-45B8-B748-92B2-C771A10EA546}">
      <dgm:prSet/>
      <dgm:spPr/>
      <dgm:t>
        <a:bodyPr/>
        <a:lstStyle/>
        <a:p>
          <a:endParaRPr lang="de-DE"/>
        </a:p>
      </dgm:t>
    </dgm:pt>
    <dgm:pt modelId="{76C74661-2F0B-444E-8D2C-81BD0EFB0DB1}" type="sibTrans" cxnId="{D0A61D43-45B8-B748-92B2-C771A10EA546}">
      <dgm:prSet/>
      <dgm:spPr/>
      <dgm:t>
        <a:bodyPr/>
        <a:lstStyle/>
        <a:p>
          <a:endParaRPr lang="de-DE"/>
        </a:p>
      </dgm:t>
    </dgm:pt>
    <dgm:pt modelId="{6E0B37BD-3CFA-054B-B375-C3786444BAD0}">
      <dgm:prSet phldrT="[Text]"/>
      <dgm:spPr/>
      <dgm:t>
        <a:bodyPr/>
        <a:lstStyle/>
        <a:p>
          <a:endParaRPr lang="de-DE" dirty="0"/>
        </a:p>
      </dgm:t>
    </dgm:pt>
    <dgm:pt modelId="{97CCE7C6-D983-D04D-9059-AAE0787E84B3}" type="parTrans" cxnId="{B9F95C32-D12A-B945-9129-8AAB3771321B}">
      <dgm:prSet/>
      <dgm:spPr/>
      <dgm:t>
        <a:bodyPr/>
        <a:lstStyle/>
        <a:p>
          <a:endParaRPr lang="ru-RU"/>
        </a:p>
      </dgm:t>
    </dgm:pt>
    <dgm:pt modelId="{F0F68364-D6C5-614C-AE8A-DA7450B766F5}" type="sibTrans" cxnId="{B9F95C32-D12A-B945-9129-8AAB3771321B}">
      <dgm:prSet/>
      <dgm:spPr/>
      <dgm:t>
        <a:bodyPr/>
        <a:lstStyle/>
        <a:p>
          <a:endParaRPr lang="ru-RU"/>
        </a:p>
      </dgm:t>
    </dgm:pt>
    <dgm:pt modelId="{E81C0F02-2606-904D-885E-5DF2D6E770B4}" type="pres">
      <dgm:prSet presAssocID="{63EA7864-6704-DA42-846C-EBB578A4919E}" presName="Name0" presStyleCnt="0">
        <dgm:presLayoutVars>
          <dgm:dir/>
          <dgm:animLvl val="lvl"/>
          <dgm:resizeHandles val="exact"/>
        </dgm:presLayoutVars>
      </dgm:prSet>
      <dgm:spPr/>
    </dgm:pt>
    <dgm:pt modelId="{8E5ED008-6D17-A34A-89CE-8C79BE69B00E}" type="pres">
      <dgm:prSet presAssocID="{CD5C72DD-1DBF-654E-A148-1A50600BF52A}" presName="Name8" presStyleCnt="0"/>
      <dgm:spPr/>
    </dgm:pt>
    <dgm:pt modelId="{55088931-C79F-3B4E-BC44-5ACF5068B15E}" type="pres">
      <dgm:prSet presAssocID="{CD5C72DD-1DBF-654E-A148-1A50600BF52A}" presName="level" presStyleLbl="node1" presStyleIdx="0" presStyleCnt="4">
        <dgm:presLayoutVars>
          <dgm:chMax val="1"/>
          <dgm:bulletEnabled val="1"/>
        </dgm:presLayoutVars>
      </dgm:prSet>
      <dgm:spPr/>
    </dgm:pt>
    <dgm:pt modelId="{D68D0465-7753-BB48-A30F-9B9BEDCBB3FE}" type="pres">
      <dgm:prSet presAssocID="{CD5C72DD-1DBF-654E-A148-1A50600BF5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27C0C2-3360-D546-9CEB-6DD07379DB62}" type="pres">
      <dgm:prSet presAssocID="{EE3FDC00-E485-5E4A-BF74-E7B065BEE1BB}" presName="Name8" presStyleCnt="0"/>
      <dgm:spPr/>
    </dgm:pt>
    <dgm:pt modelId="{446727CA-7342-1747-A966-AFB31673B576}" type="pres">
      <dgm:prSet presAssocID="{EE3FDC00-E485-5E4A-BF74-E7B065BEE1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17325D94-CCF3-0649-B6E4-E87EA2C54C00}" type="pres">
      <dgm:prSet presAssocID="{EE3FDC00-E485-5E4A-BF74-E7B065BEE1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3A4018F-498A-7C41-8F7F-4AD090030365}" type="pres">
      <dgm:prSet presAssocID="{7B37512B-CCB6-B746-88A9-2663BDB0ACBD}" presName="Name8" presStyleCnt="0"/>
      <dgm:spPr/>
    </dgm:pt>
    <dgm:pt modelId="{0433CC6E-141B-854E-9E94-C681A54FA24F}" type="pres">
      <dgm:prSet presAssocID="{7B37512B-CCB6-B746-88A9-2663BDB0AC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49D13100-605D-D346-9967-32A1EFF2EF11}" type="pres">
      <dgm:prSet presAssocID="{7B37512B-CCB6-B746-88A9-2663BDB0AC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C5CBD9-CDE6-D042-ADF7-4151F34BD624}" type="pres">
      <dgm:prSet presAssocID="{6E0B37BD-3CFA-054B-B375-C3786444BAD0}" presName="Name8" presStyleCnt="0"/>
      <dgm:spPr/>
    </dgm:pt>
    <dgm:pt modelId="{0430DBE8-9C0F-B344-86F0-D7A9F167F118}" type="pres">
      <dgm:prSet presAssocID="{6E0B37BD-3CFA-054B-B375-C3786444BAD0}" presName="level" presStyleLbl="node1" presStyleIdx="3" presStyleCnt="4">
        <dgm:presLayoutVars>
          <dgm:chMax val="1"/>
          <dgm:bulletEnabled val="1"/>
        </dgm:presLayoutVars>
      </dgm:prSet>
      <dgm:spPr/>
    </dgm:pt>
    <dgm:pt modelId="{4EDA03C8-524D-8D48-920C-F70980B0FE85}" type="pres">
      <dgm:prSet presAssocID="{6E0B37BD-3CFA-054B-B375-C3786444BAD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4604E05-9043-42E5-97B1-66FD0D368115}" type="presOf" srcId="{6E0B37BD-3CFA-054B-B375-C3786444BAD0}" destId="{0430DBE8-9C0F-B344-86F0-D7A9F167F118}" srcOrd="0" destOrd="0" presId="urn:microsoft.com/office/officeart/2005/8/layout/pyramid1"/>
    <dgm:cxn modelId="{B9F95C32-D12A-B945-9129-8AAB3771321B}" srcId="{63EA7864-6704-DA42-846C-EBB578A4919E}" destId="{6E0B37BD-3CFA-054B-B375-C3786444BAD0}" srcOrd="3" destOrd="0" parTransId="{97CCE7C6-D983-D04D-9059-AAE0787E84B3}" sibTransId="{F0F68364-D6C5-614C-AE8A-DA7450B766F5}"/>
    <dgm:cxn modelId="{D0A61D43-45B8-B748-92B2-C771A10EA546}" srcId="{63EA7864-6704-DA42-846C-EBB578A4919E}" destId="{7B37512B-CCB6-B746-88A9-2663BDB0ACBD}" srcOrd="2" destOrd="0" parTransId="{73596CB3-DA07-7344-BEE8-B0BB9BAB9DDB}" sibTransId="{76C74661-2F0B-444E-8D2C-81BD0EFB0DB1}"/>
    <dgm:cxn modelId="{81171066-CDB9-4E5D-958B-232FCA1FB67E}" type="presOf" srcId="{7B37512B-CCB6-B746-88A9-2663BDB0ACBD}" destId="{49D13100-605D-D346-9967-32A1EFF2EF11}" srcOrd="1" destOrd="0" presId="urn:microsoft.com/office/officeart/2005/8/layout/pyramid1"/>
    <dgm:cxn modelId="{CC47A866-F5FB-4B55-B894-3033FF135F5E}" type="presOf" srcId="{7B37512B-CCB6-B746-88A9-2663BDB0ACBD}" destId="{0433CC6E-141B-854E-9E94-C681A54FA24F}" srcOrd="0" destOrd="0" presId="urn:microsoft.com/office/officeart/2005/8/layout/pyramid1"/>
    <dgm:cxn modelId="{49B44A4D-3F50-4BA2-A4B3-88601CB4C50C}" type="presOf" srcId="{6E0B37BD-3CFA-054B-B375-C3786444BAD0}" destId="{4EDA03C8-524D-8D48-920C-F70980B0FE85}" srcOrd="1" destOrd="0" presId="urn:microsoft.com/office/officeart/2005/8/layout/pyramid1"/>
    <dgm:cxn modelId="{5E1F7851-3CD2-42A6-B5EA-8F219649EC71}" type="presOf" srcId="{EE3FDC00-E485-5E4A-BF74-E7B065BEE1BB}" destId="{446727CA-7342-1747-A966-AFB31673B576}" srcOrd="0" destOrd="0" presId="urn:microsoft.com/office/officeart/2005/8/layout/pyramid1"/>
    <dgm:cxn modelId="{0F9CC753-008F-4725-A32A-F7E3C4601606}" type="presOf" srcId="{63EA7864-6704-DA42-846C-EBB578A4919E}" destId="{E81C0F02-2606-904D-885E-5DF2D6E770B4}" srcOrd="0" destOrd="0" presId="urn:microsoft.com/office/officeart/2005/8/layout/pyramid1"/>
    <dgm:cxn modelId="{BA089088-C1A9-984C-ABE0-C4C19799C64D}" srcId="{63EA7864-6704-DA42-846C-EBB578A4919E}" destId="{EE3FDC00-E485-5E4A-BF74-E7B065BEE1BB}" srcOrd="1" destOrd="0" parTransId="{DCAC6915-A7DB-564F-8A49-087F8D527DC6}" sibTransId="{A069F760-90AB-304A-A866-68216259FF82}"/>
    <dgm:cxn modelId="{F70EBE90-FBEE-CE42-900C-308E5210CC69}" srcId="{63EA7864-6704-DA42-846C-EBB578A4919E}" destId="{CD5C72DD-1DBF-654E-A148-1A50600BF52A}" srcOrd="0" destOrd="0" parTransId="{8CEC350F-45D9-0A47-BF60-7FF00602CFEC}" sibTransId="{6D86F7BD-5185-3742-A91A-C66CAA2259F2}"/>
    <dgm:cxn modelId="{D21C6EC0-8A60-49CA-A865-D913B7647932}" type="presOf" srcId="{EE3FDC00-E485-5E4A-BF74-E7B065BEE1BB}" destId="{17325D94-CCF3-0649-B6E4-E87EA2C54C00}" srcOrd="1" destOrd="0" presId="urn:microsoft.com/office/officeart/2005/8/layout/pyramid1"/>
    <dgm:cxn modelId="{29F43BD4-A239-483F-B354-C4F7BB203678}" type="presOf" srcId="{CD5C72DD-1DBF-654E-A148-1A50600BF52A}" destId="{55088931-C79F-3B4E-BC44-5ACF5068B15E}" srcOrd="0" destOrd="0" presId="urn:microsoft.com/office/officeart/2005/8/layout/pyramid1"/>
    <dgm:cxn modelId="{DC95B6DD-BE13-4AD4-A764-AD6098FF941F}" type="presOf" srcId="{CD5C72DD-1DBF-654E-A148-1A50600BF52A}" destId="{D68D0465-7753-BB48-A30F-9B9BEDCBB3FE}" srcOrd="1" destOrd="0" presId="urn:microsoft.com/office/officeart/2005/8/layout/pyramid1"/>
    <dgm:cxn modelId="{96CD48D3-216C-462A-8DB9-062827DA4EC9}" type="presParOf" srcId="{E81C0F02-2606-904D-885E-5DF2D6E770B4}" destId="{8E5ED008-6D17-A34A-89CE-8C79BE69B00E}" srcOrd="0" destOrd="0" presId="urn:microsoft.com/office/officeart/2005/8/layout/pyramid1"/>
    <dgm:cxn modelId="{37732CA8-0306-4429-A2B8-115F0BF37841}" type="presParOf" srcId="{8E5ED008-6D17-A34A-89CE-8C79BE69B00E}" destId="{55088931-C79F-3B4E-BC44-5ACF5068B15E}" srcOrd="0" destOrd="0" presId="urn:microsoft.com/office/officeart/2005/8/layout/pyramid1"/>
    <dgm:cxn modelId="{03BD0AF7-A15F-4D54-86BD-25863E3CC33A}" type="presParOf" srcId="{8E5ED008-6D17-A34A-89CE-8C79BE69B00E}" destId="{D68D0465-7753-BB48-A30F-9B9BEDCBB3FE}" srcOrd="1" destOrd="0" presId="urn:microsoft.com/office/officeart/2005/8/layout/pyramid1"/>
    <dgm:cxn modelId="{98214EA5-A436-4CBC-B504-8710DE91064A}" type="presParOf" srcId="{E81C0F02-2606-904D-885E-5DF2D6E770B4}" destId="{BA27C0C2-3360-D546-9CEB-6DD07379DB62}" srcOrd="1" destOrd="0" presId="urn:microsoft.com/office/officeart/2005/8/layout/pyramid1"/>
    <dgm:cxn modelId="{C63EFCF2-3D22-4114-B196-A1E17A24579D}" type="presParOf" srcId="{BA27C0C2-3360-D546-9CEB-6DD07379DB62}" destId="{446727CA-7342-1747-A966-AFB31673B576}" srcOrd="0" destOrd="0" presId="urn:microsoft.com/office/officeart/2005/8/layout/pyramid1"/>
    <dgm:cxn modelId="{C79A735D-F1F7-4F6F-AFF6-E361724CB53E}" type="presParOf" srcId="{BA27C0C2-3360-D546-9CEB-6DD07379DB62}" destId="{17325D94-CCF3-0649-B6E4-E87EA2C54C00}" srcOrd="1" destOrd="0" presId="urn:microsoft.com/office/officeart/2005/8/layout/pyramid1"/>
    <dgm:cxn modelId="{B159DEE8-88DB-4269-A2BA-21C35185586F}" type="presParOf" srcId="{E81C0F02-2606-904D-885E-5DF2D6E770B4}" destId="{23A4018F-498A-7C41-8F7F-4AD090030365}" srcOrd="2" destOrd="0" presId="urn:microsoft.com/office/officeart/2005/8/layout/pyramid1"/>
    <dgm:cxn modelId="{69E81E55-4E5D-4A22-BCB0-78CAEFF250DA}" type="presParOf" srcId="{23A4018F-498A-7C41-8F7F-4AD090030365}" destId="{0433CC6E-141B-854E-9E94-C681A54FA24F}" srcOrd="0" destOrd="0" presId="urn:microsoft.com/office/officeart/2005/8/layout/pyramid1"/>
    <dgm:cxn modelId="{095898C3-2595-418B-A35C-0C5C3722F321}" type="presParOf" srcId="{23A4018F-498A-7C41-8F7F-4AD090030365}" destId="{49D13100-605D-D346-9967-32A1EFF2EF11}" srcOrd="1" destOrd="0" presId="urn:microsoft.com/office/officeart/2005/8/layout/pyramid1"/>
    <dgm:cxn modelId="{02F82E7E-B036-4691-8ED1-27AF827F702A}" type="presParOf" srcId="{E81C0F02-2606-904D-885E-5DF2D6E770B4}" destId="{D1C5CBD9-CDE6-D042-ADF7-4151F34BD624}" srcOrd="3" destOrd="0" presId="urn:microsoft.com/office/officeart/2005/8/layout/pyramid1"/>
    <dgm:cxn modelId="{A8FFE124-17F6-400E-98F2-BEBF66100A04}" type="presParOf" srcId="{D1C5CBD9-CDE6-D042-ADF7-4151F34BD624}" destId="{0430DBE8-9C0F-B344-86F0-D7A9F167F118}" srcOrd="0" destOrd="0" presId="urn:microsoft.com/office/officeart/2005/8/layout/pyramid1"/>
    <dgm:cxn modelId="{6C762856-E80C-449C-9E19-DA8647B1E58B}" type="presParOf" srcId="{D1C5CBD9-CDE6-D042-ADF7-4151F34BD624}" destId="{4EDA03C8-524D-8D48-920C-F70980B0FE8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9BC566-BEE1-8E42-9327-5C393A94B3A1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B85EBF6-95B1-2D4B-9F4A-42DC07D7CBD3}">
      <dgm:prSet phldrT="[Text]"/>
      <dgm:spPr/>
      <dgm:t>
        <a:bodyPr/>
        <a:lstStyle/>
        <a:p>
          <a:r>
            <a:rPr lang="ru-RU" dirty="0" err="1"/>
            <a:t>Само-аналитические</a:t>
          </a:r>
          <a:endParaRPr lang="ru-RU" dirty="0"/>
        </a:p>
        <a:p>
          <a:r>
            <a:rPr lang="ru-RU" dirty="0"/>
            <a:t>возможности</a:t>
          </a:r>
          <a:endParaRPr lang="de-DE" dirty="0"/>
        </a:p>
      </dgm:t>
    </dgm:pt>
    <dgm:pt modelId="{42688494-C6B5-9849-A92C-D4A06B01AB0D}" type="parTrans" cxnId="{608EAA5B-0856-A347-93EC-B4D8A788B655}">
      <dgm:prSet/>
      <dgm:spPr/>
      <dgm:t>
        <a:bodyPr/>
        <a:lstStyle/>
        <a:p>
          <a:endParaRPr lang="de-DE"/>
        </a:p>
      </dgm:t>
    </dgm:pt>
    <dgm:pt modelId="{5DA2DE1F-80AB-7144-8B84-610C62AB6237}" type="sibTrans" cxnId="{608EAA5B-0856-A347-93EC-B4D8A788B655}">
      <dgm:prSet/>
      <dgm:spPr/>
      <dgm:t>
        <a:bodyPr/>
        <a:lstStyle/>
        <a:p>
          <a:endParaRPr lang="de-DE"/>
        </a:p>
      </dgm:t>
    </dgm:pt>
    <dgm:pt modelId="{56612985-2509-294E-ACD9-E1D084B37158}">
      <dgm:prSet phldrT="[Text]"/>
      <dgm:spPr/>
      <dgm:t>
        <a:bodyPr/>
        <a:lstStyle/>
        <a:p>
          <a:r>
            <a:rPr lang="ru-RU" dirty="0"/>
            <a:t>Эмоциональные возможности</a:t>
          </a:r>
          <a:endParaRPr lang="de-DE" dirty="0"/>
        </a:p>
      </dgm:t>
    </dgm:pt>
    <dgm:pt modelId="{D5FB741A-921D-FE43-81D2-3725666A69BE}" type="parTrans" cxnId="{4500EDC9-27B8-2047-B7E6-7E9ADA95D341}">
      <dgm:prSet/>
      <dgm:spPr/>
      <dgm:t>
        <a:bodyPr/>
        <a:lstStyle/>
        <a:p>
          <a:endParaRPr lang="de-DE"/>
        </a:p>
      </dgm:t>
    </dgm:pt>
    <dgm:pt modelId="{55006540-1453-5C4B-A9CE-5A39F99A2140}" type="sibTrans" cxnId="{4500EDC9-27B8-2047-B7E6-7E9ADA95D341}">
      <dgm:prSet/>
      <dgm:spPr/>
      <dgm:t>
        <a:bodyPr/>
        <a:lstStyle/>
        <a:p>
          <a:endParaRPr lang="de-DE"/>
        </a:p>
      </dgm:t>
    </dgm:pt>
    <dgm:pt modelId="{83FC1736-E5F7-E142-B4A6-6CFACAFF335A}">
      <dgm:prSet phldrT="[Text]"/>
      <dgm:spPr/>
      <dgm:t>
        <a:bodyPr/>
        <a:lstStyle/>
        <a:p>
          <a:r>
            <a:rPr lang="ru-RU" dirty="0"/>
            <a:t>Технические возможности</a:t>
          </a:r>
          <a:endParaRPr lang="de-DE" dirty="0"/>
        </a:p>
      </dgm:t>
    </dgm:pt>
    <dgm:pt modelId="{CF5BD845-33A0-D34D-93CD-2FE562CBDABD}" type="parTrans" cxnId="{AE404EF3-BA1D-0741-B095-21CDA35AA1E8}">
      <dgm:prSet/>
      <dgm:spPr/>
      <dgm:t>
        <a:bodyPr/>
        <a:lstStyle/>
        <a:p>
          <a:endParaRPr lang="de-DE"/>
        </a:p>
      </dgm:t>
    </dgm:pt>
    <dgm:pt modelId="{0E102F9A-1F7E-D14A-9EA1-B29225B57186}" type="sibTrans" cxnId="{AE404EF3-BA1D-0741-B095-21CDA35AA1E8}">
      <dgm:prSet/>
      <dgm:spPr/>
      <dgm:t>
        <a:bodyPr/>
        <a:lstStyle/>
        <a:p>
          <a:endParaRPr lang="de-DE"/>
        </a:p>
      </dgm:t>
    </dgm:pt>
    <dgm:pt modelId="{A9CED296-5F0C-D44C-9F4E-C2D007CF4266}">
      <dgm:prSet phldrT="[Text]"/>
      <dgm:spPr/>
      <dgm:t>
        <a:bodyPr/>
        <a:lstStyle/>
        <a:p>
          <a:r>
            <a:rPr lang="ru-RU" dirty="0"/>
            <a:t>Теоретические</a:t>
          </a:r>
        </a:p>
        <a:p>
          <a:r>
            <a:rPr lang="ru-RU" dirty="0"/>
            <a:t>возможности</a:t>
          </a:r>
          <a:endParaRPr lang="de-DE" dirty="0"/>
        </a:p>
      </dgm:t>
    </dgm:pt>
    <dgm:pt modelId="{FEB6CA72-2E4F-AA41-8090-7697F7DB5E5D}" type="parTrans" cxnId="{DAE2E950-EB81-D740-877E-9270A5D583FC}">
      <dgm:prSet/>
      <dgm:spPr/>
      <dgm:t>
        <a:bodyPr/>
        <a:lstStyle/>
        <a:p>
          <a:endParaRPr lang="de-DE"/>
        </a:p>
      </dgm:t>
    </dgm:pt>
    <dgm:pt modelId="{BBE46891-54D1-164F-93CB-945CFDD6FBCA}" type="sibTrans" cxnId="{DAE2E950-EB81-D740-877E-9270A5D583FC}">
      <dgm:prSet/>
      <dgm:spPr/>
      <dgm:t>
        <a:bodyPr/>
        <a:lstStyle/>
        <a:p>
          <a:endParaRPr lang="de-DE"/>
        </a:p>
      </dgm:t>
    </dgm:pt>
    <dgm:pt modelId="{D3F28296-8200-1740-A8AE-660E28CC4923}" type="pres">
      <dgm:prSet presAssocID="{F19BC566-BEE1-8E42-9327-5C393A94B3A1}" presName="Name0" presStyleCnt="0">
        <dgm:presLayoutVars>
          <dgm:chMax val="7"/>
          <dgm:resizeHandles val="exact"/>
        </dgm:presLayoutVars>
      </dgm:prSet>
      <dgm:spPr/>
    </dgm:pt>
    <dgm:pt modelId="{D43E5020-85D3-CC4E-BC22-0F412ADD90A5}" type="pres">
      <dgm:prSet presAssocID="{F19BC566-BEE1-8E42-9327-5C393A94B3A1}" presName="comp1" presStyleCnt="0"/>
      <dgm:spPr/>
    </dgm:pt>
    <dgm:pt modelId="{8A9ACFCF-DF1A-C04E-AC9B-E88F4239783E}" type="pres">
      <dgm:prSet presAssocID="{F19BC566-BEE1-8E42-9327-5C393A94B3A1}" presName="circle1" presStyleLbl="node1" presStyleIdx="0" presStyleCnt="4"/>
      <dgm:spPr/>
    </dgm:pt>
    <dgm:pt modelId="{CF51918E-4724-524A-A968-D3FC8DDD6401}" type="pres">
      <dgm:prSet presAssocID="{F19BC566-BEE1-8E42-9327-5C393A94B3A1}" presName="c1text" presStyleLbl="node1" presStyleIdx="0" presStyleCnt="4">
        <dgm:presLayoutVars>
          <dgm:bulletEnabled val="1"/>
        </dgm:presLayoutVars>
      </dgm:prSet>
      <dgm:spPr/>
    </dgm:pt>
    <dgm:pt modelId="{7B10A331-E31D-644B-A4CA-666E4AE4B6D7}" type="pres">
      <dgm:prSet presAssocID="{F19BC566-BEE1-8E42-9327-5C393A94B3A1}" presName="comp2" presStyleCnt="0"/>
      <dgm:spPr/>
    </dgm:pt>
    <dgm:pt modelId="{0A6A9E22-317B-B243-92D8-4248D31706E1}" type="pres">
      <dgm:prSet presAssocID="{F19BC566-BEE1-8E42-9327-5C393A94B3A1}" presName="circle2" presStyleLbl="node1" presStyleIdx="1" presStyleCnt="4"/>
      <dgm:spPr/>
    </dgm:pt>
    <dgm:pt modelId="{9B6D3942-9F71-FD44-ADCF-F621EF6911FE}" type="pres">
      <dgm:prSet presAssocID="{F19BC566-BEE1-8E42-9327-5C393A94B3A1}" presName="c2text" presStyleLbl="node1" presStyleIdx="1" presStyleCnt="4">
        <dgm:presLayoutVars>
          <dgm:bulletEnabled val="1"/>
        </dgm:presLayoutVars>
      </dgm:prSet>
      <dgm:spPr/>
    </dgm:pt>
    <dgm:pt modelId="{35B5053A-3C8A-4949-9FC1-1F0E47ABCB4F}" type="pres">
      <dgm:prSet presAssocID="{F19BC566-BEE1-8E42-9327-5C393A94B3A1}" presName="comp3" presStyleCnt="0"/>
      <dgm:spPr/>
    </dgm:pt>
    <dgm:pt modelId="{F666A35D-21A4-A847-96AB-EE45D9814237}" type="pres">
      <dgm:prSet presAssocID="{F19BC566-BEE1-8E42-9327-5C393A94B3A1}" presName="circle3" presStyleLbl="node1" presStyleIdx="2" presStyleCnt="4"/>
      <dgm:spPr/>
    </dgm:pt>
    <dgm:pt modelId="{FF7BE3C8-4BF7-D645-987F-14A96FDA2E3E}" type="pres">
      <dgm:prSet presAssocID="{F19BC566-BEE1-8E42-9327-5C393A94B3A1}" presName="c3text" presStyleLbl="node1" presStyleIdx="2" presStyleCnt="4">
        <dgm:presLayoutVars>
          <dgm:bulletEnabled val="1"/>
        </dgm:presLayoutVars>
      </dgm:prSet>
      <dgm:spPr/>
    </dgm:pt>
    <dgm:pt modelId="{0D2B8511-20E4-2840-ABDB-F48085F3991A}" type="pres">
      <dgm:prSet presAssocID="{F19BC566-BEE1-8E42-9327-5C393A94B3A1}" presName="comp4" presStyleCnt="0"/>
      <dgm:spPr/>
    </dgm:pt>
    <dgm:pt modelId="{A5D08756-249D-CE45-B83C-34532DEC426E}" type="pres">
      <dgm:prSet presAssocID="{F19BC566-BEE1-8E42-9327-5C393A94B3A1}" presName="circle4" presStyleLbl="node1" presStyleIdx="3" presStyleCnt="4"/>
      <dgm:spPr/>
    </dgm:pt>
    <dgm:pt modelId="{52B99431-BBFC-6A4D-A6C8-CD3B573D9EED}" type="pres">
      <dgm:prSet presAssocID="{F19BC566-BEE1-8E42-9327-5C393A94B3A1}" presName="c4text" presStyleLbl="node1" presStyleIdx="3" presStyleCnt="4">
        <dgm:presLayoutVars>
          <dgm:bulletEnabled val="1"/>
        </dgm:presLayoutVars>
      </dgm:prSet>
      <dgm:spPr/>
    </dgm:pt>
  </dgm:ptLst>
  <dgm:cxnLst>
    <dgm:cxn modelId="{F000A233-CD0A-479E-A49A-A9481541A6B3}" type="presOf" srcId="{5B85EBF6-95B1-2D4B-9F4A-42DC07D7CBD3}" destId="{CF51918E-4724-524A-A968-D3FC8DDD6401}" srcOrd="1" destOrd="0" presId="urn:microsoft.com/office/officeart/2005/8/layout/venn2"/>
    <dgm:cxn modelId="{EBF0E536-E3E1-4513-A90F-5595BCCD0029}" type="presOf" srcId="{56612985-2509-294E-ACD9-E1D084B37158}" destId="{9B6D3942-9F71-FD44-ADCF-F621EF6911FE}" srcOrd="1" destOrd="0" presId="urn:microsoft.com/office/officeart/2005/8/layout/venn2"/>
    <dgm:cxn modelId="{608EAA5B-0856-A347-93EC-B4D8A788B655}" srcId="{F19BC566-BEE1-8E42-9327-5C393A94B3A1}" destId="{5B85EBF6-95B1-2D4B-9F4A-42DC07D7CBD3}" srcOrd="0" destOrd="0" parTransId="{42688494-C6B5-9849-A92C-D4A06B01AB0D}" sibTransId="{5DA2DE1F-80AB-7144-8B84-610C62AB6237}"/>
    <dgm:cxn modelId="{46ABB86F-818C-405B-8BC5-33A5E558DA5F}" type="presOf" srcId="{5B85EBF6-95B1-2D4B-9F4A-42DC07D7CBD3}" destId="{8A9ACFCF-DF1A-C04E-AC9B-E88F4239783E}" srcOrd="0" destOrd="0" presId="urn:microsoft.com/office/officeart/2005/8/layout/venn2"/>
    <dgm:cxn modelId="{DAE2E950-EB81-D740-877E-9270A5D583FC}" srcId="{F19BC566-BEE1-8E42-9327-5C393A94B3A1}" destId="{A9CED296-5F0C-D44C-9F4E-C2D007CF4266}" srcOrd="3" destOrd="0" parTransId="{FEB6CA72-2E4F-AA41-8090-7697F7DB5E5D}" sibTransId="{BBE46891-54D1-164F-93CB-945CFDD6FBCA}"/>
    <dgm:cxn modelId="{48DA4776-E45D-463D-A142-E766470E3D32}" type="presOf" srcId="{83FC1736-E5F7-E142-B4A6-6CFACAFF335A}" destId="{F666A35D-21A4-A847-96AB-EE45D9814237}" srcOrd="0" destOrd="0" presId="urn:microsoft.com/office/officeart/2005/8/layout/venn2"/>
    <dgm:cxn modelId="{DD49A78E-4442-4940-B312-CF3E5ED6D47A}" type="presOf" srcId="{56612985-2509-294E-ACD9-E1D084B37158}" destId="{0A6A9E22-317B-B243-92D8-4248D31706E1}" srcOrd="0" destOrd="0" presId="urn:microsoft.com/office/officeart/2005/8/layout/venn2"/>
    <dgm:cxn modelId="{4DBBF2A2-B4CF-4CA2-9E37-37AC3A097EFC}" type="presOf" srcId="{A9CED296-5F0C-D44C-9F4E-C2D007CF4266}" destId="{52B99431-BBFC-6A4D-A6C8-CD3B573D9EED}" srcOrd="1" destOrd="0" presId="urn:microsoft.com/office/officeart/2005/8/layout/venn2"/>
    <dgm:cxn modelId="{C9ED8ABA-CBBA-4860-A75D-3FEE6113C5A8}" type="presOf" srcId="{F19BC566-BEE1-8E42-9327-5C393A94B3A1}" destId="{D3F28296-8200-1740-A8AE-660E28CC4923}" srcOrd="0" destOrd="0" presId="urn:microsoft.com/office/officeart/2005/8/layout/venn2"/>
    <dgm:cxn modelId="{4500EDC9-27B8-2047-B7E6-7E9ADA95D341}" srcId="{F19BC566-BEE1-8E42-9327-5C393A94B3A1}" destId="{56612985-2509-294E-ACD9-E1D084B37158}" srcOrd="1" destOrd="0" parTransId="{D5FB741A-921D-FE43-81D2-3725666A69BE}" sibTransId="{55006540-1453-5C4B-A9CE-5A39F99A2140}"/>
    <dgm:cxn modelId="{6BA1DBEA-45FC-4682-8DB0-4CB762A49FD2}" type="presOf" srcId="{83FC1736-E5F7-E142-B4A6-6CFACAFF335A}" destId="{FF7BE3C8-4BF7-D645-987F-14A96FDA2E3E}" srcOrd="1" destOrd="0" presId="urn:microsoft.com/office/officeart/2005/8/layout/venn2"/>
    <dgm:cxn modelId="{AE404EF3-BA1D-0741-B095-21CDA35AA1E8}" srcId="{F19BC566-BEE1-8E42-9327-5C393A94B3A1}" destId="{83FC1736-E5F7-E142-B4A6-6CFACAFF335A}" srcOrd="2" destOrd="0" parTransId="{CF5BD845-33A0-D34D-93CD-2FE562CBDABD}" sibTransId="{0E102F9A-1F7E-D14A-9EA1-B29225B57186}"/>
    <dgm:cxn modelId="{5E5ED6F8-A55C-47FE-8717-305BC7D46F57}" type="presOf" srcId="{A9CED296-5F0C-D44C-9F4E-C2D007CF4266}" destId="{A5D08756-249D-CE45-B83C-34532DEC426E}" srcOrd="0" destOrd="0" presId="urn:microsoft.com/office/officeart/2005/8/layout/venn2"/>
    <dgm:cxn modelId="{09BE0C58-1145-4A20-B62E-B356BBB987A0}" type="presParOf" srcId="{D3F28296-8200-1740-A8AE-660E28CC4923}" destId="{D43E5020-85D3-CC4E-BC22-0F412ADD90A5}" srcOrd="0" destOrd="0" presId="urn:microsoft.com/office/officeart/2005/8/layout/venn2"/>
    <dgm:cxn modelId="{314D6682-B9F3-46EC-B871-C6C2ACD3071E}" type="presParOf" srcId="{D43E5020-85D3-CC4E-BC22-0F412ADD90A5}" destId="{8A9ACFCF-DF1A-C04E-AC9B-E88F4239783E}" srcOrd="0" destOrd="0" presId="urn:microsoft.com/office/officeart/2005/8/layout/venn2"/>
    <dgm:cxn modelId="{A1E265E6-C8E9-4879-B0EB-15C220E35E60}" type="presParOf" srcId="{D43E5020-85D3-CC4E-BC22-0F412ADD90A5}" destId="{CF51918E-4724-524A-A968-D3FC8DDD6401}" srcOrd="1" destOrd="0" presId="urn:microsoft.com/office/officeart/2005/8/layout/venn2"/>
    <dgm:cxn modelId="{83DD7B4B-2738-4AC0-9BAC-FA6E14844B03}" type="presParOf" srcId="{D3F28296-8200-1740-A8AE-660E28CC4923}" destId="{7B10A331-E31D-644B-A4CA-666E4AE4B6D7}" srcOrd="1" destOrd="0" presId="urn:microsoft.com/office/officeart/2005/8/layout/venn2"/>
    <dgm:cxn modelId="{526D8309-BA75-4074-A663-E499D6433593}" type="presParOf" srcId="{7B10A331-E31D-644B-A4CA-666E4AE4B6D7}" destId="{0A6A9E22-317B-B243-92D8-4248D31706E1}" srcOrd="0" destOrd="0" presId="urn:microsoft.com/office/officeart/2005/8/layout/venn2"/>
    <dgm:cxn modelId="{DE25D8E2-FFB7-48AF-B275-AD74E6DE6494}" type="presParOf" srcId="{7B10A331-E31D-644B-A4CA-666E4AE4B6D7}" destId="{9B6D3942-9F71-FD44-ADCF-F621EF6911FE}" srcOrd="1" destOrd="0" presId="urn:microsoft.com/office/officeart/2005/8/layout/venn2"/>
    <dgm:cxn modelId="{7F9137AC-2827-421C-AF5D-18495F2819F8}" type="presParOf" srcId="{D3F28296-8200-1740-A8AE-660E28CC4923}" destId="{35B5053A-3C8A-4949-9FC1-1F0E47ABCB4F}" srcOrd="2" destOrd="0" presId="urn:microsoft.com/office/officeart/2005/8/layout/venn2"/>
    <dgm:cxn modelId="{9E9CCB93-0389-4056-ABE5-2BFB05742E5A}" type="presParOf" srcId="{35B5053A-3C8A-4949-9FC1-1F0E47ABCB4F}" destId="{F666A35D-21A4-A847-96AB-EE45D9814237}" srcOrd="0" destOrd="0" presId="urn:microsoft.com/office/officeart/2005/8/layout/venn2"/>
    <dgm:cxn modelId="{CA52EAA5-544D-4E1D-8478-DAB926DF6C66}" type="presParOf" srcId="{35B5053A-3C8A-4949-9FC1-1F0E47ABCB4F}" destId="{FF7BE3C8-4BF7-D645-987F-14A96FDA2E3E}" srcOrd="1" destOrd="0" presId="urn:microsoft.com/office/officeart/2005/8/layout/venn2"/>
    <dgm:cxn modelId="{91AC349E-9BF8-45EB-98CC-E9D476D450C1}" type="presParOf" srcId="{D3F28296-8200-1740-A8AE-660E28CC4923}" destId="{0D2B8511-20E4-2840-ABDB-F48085F3991A}" srcOrd="3" destOrd="0" presId="urn:microsoft.com/office/officeart/2005/8/layout/venn2"/>
    <dgm:cxn modelId="{99896D4A-E048-45C1-A3A1-62FA51999787}" type="presParOf" srcId="{0D2B8511-20E4-2840-ABDB-F48085F3991A}" destId="{A5D08756-249D-CE45-B83C-34532DEC426E}" srcOrd="0" destOrd="0" presId="urn:microsoft.com/office/officeart/2005/8/layout/venn2"/>
    <dgm:cxn modelId="{AA881298-BE76-45D6-8BD5-96B08DDDD4C4}" type="presParOf" srcId="{0D2B8511-20E4-2840-ABDB-F48085F3991A}" destId="{52B99431-BBFC-6A4D-A6C8-CD3B573D9EE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181D45-60EC-7C41-B508-390706C045B0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49A946E-A38D-8440-BF8F-A78569CD8F7F}">
      <dgm:prSet phldrT="[Text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</a:rPr>
            <a:t>Само</a:t>
          </a:r>
          <a:r>
            <a:rPr lang="de-DE" sz="1400" b="1" dirty="0">
              <a:solidFill>
                <a:srgbClr val="FF0000"/>
              </a:solidFill>
            </a:rPr>
            <a:t>-</a:t>
          </a:r>
          <a:r>
            <a:rPr lang="ru-RU" sz="1400" b="1" dirty="0">
              <a:solidFill>
                <a:srgbClr val="FF0000"/>
              </a:solidFill>
            </a:rPr>
            <a:t>аналитические </a:t>
          </a:r>
          <a:r>
            <a:rPr lang="de-DE" sz="1400" b="1" dirty="0">
              <a:solidFill>
                <a:srgbClr val="FF0000"/>
              </a:solidFill>
            </a:rPr>
            <a:t> </a:t>
          </a:r>
          <a:r>
            <a:rPr lang="ru-RU" sz="1400" b="1" dirty="0">
              <a:solidFill>
                <a:srgbClr val="FF0000"/>
              </a:solidFill>
            </a:rPr>
            <a:t>возможности</a:t>
          </a:r>
          <a:endParaRPr lang="de-DE" sz="1400" b="1" dirty="0">
            <a:solidFill>
              <a:srgbClr val="FF0000"/>
            </a:solidFill>
          </a:endParaRPr>
        </a:p>
      </dgm:t>
    </dgm:pt>
    <dgm:pt modelId="{9F787C9A-77A5-B940-ACA8-ECA4262CC085}" type="parTrans" cxnId="{769F96D1-B740-1640-806F-551210F5815E}">
      <dgm:prSet/>
      <dgm:spPr/>
      <dgm:t>
        <a:bodyPr/>
        <a:lstStyle/>
        <a:p>
          <a:endParaRPr lang="de-DE"/>
        </a:p>
      </dgm:t>
    </dgm:pt>
    <dgm:pt modelId="{A4688457-C37D-5C40-AB02-51800CB74A53}" type="sibTrans" cxnId="{769F96D1-B740-1640-806F-551210F5815E}">
      <dgm:prSet/>
      <dgm:spPr/>
      <dgm:t>
        <a:bodyPr/>
        <a:lstStyle/>
        <a:p>
          <a:endParaRPr lang="de-DE"/>
        </a:p>
      </dgm:t>
    </dgm:pt>
    <dgm:pt modelId="{3BEEC37D-815A-E44E-AFA2-F5DA4EF843C3}">
      <dgm:prSet phldrT="[Text]" phldr="1"/>
      <dgm:spPr/>
      <dgm:t>
        <a:bodyPr/>
        <a:lstStyle/>
        <a:p>
          <a:endParaRPr lang="de-DE" dirty="0"/>
        </a:p>
      </dgm:t>
    </dgm:pt>
    <dgm:pt modelId="{B7AEF10A-6FA2-5C4B-AC23-84593219D811}" type="parTrans" cxnId="{D33CB970-FB18-D247-A13E-986ABF07AA27}">
      <dgm:prSet/>
      <dgm:spPr/>
      <dgm:t>
        <a:bodyPr/>
        <a:lstStyle/>
        <a:p>
          <a:endParaRPr lang="de-DE"/>
        </a:p>
      </dgm:t>
    </dgm:pt>
    <dgm:pt modelId="{1093240B-1176-684B-BB70-E8280A9D15A1}" type="sibTrans" cxnId="{D33CB970-FB18-D247-A13E-986ABF07AA27}">
      <dgm:prSet/>
      <dgm:spPr/>
      <dgm:t>
        <a:bodyPr/>
        <a:lstStyle/>
        <a:p>
          <a:endParaRPr lang="de-DE"/>
        </a:p>
      </dgm:t>
    </dgm:pt>
    <dgm:pt modelId="{1E43D224-29D1-F740-ADEF-38A33E850AE5}">
      <dgm:prSet phldrT="[Text]" phldr="1"/>
      <dgm:spPr/>
      <dgm:t>
        <a:bodyPr/>
        <a:lstStyle/>
        <a:p>
          <a:endParaRPr lang="de-DE" dirty="0"/>
        </a:p>
      </dgm:t>
    </dgm:pt>
    <dgm:pt modelId="{E598EAFF-9C38-1A42-B03C-A05EBB72128A}" type="parTrans" cxnId="{55907DCC-0B54-E241-B029-BDA4F791EB31}">
      <dgm:prSet/>
      <dgm:spPr/>
      <dgm:t>
        <a:bodyPr/>
        <a:lstStyle/>
        <a:p>
          <a:endParaRPr lang="de-DE"/>
        </a:p>
      </dgm:t>
    </dgm:pt>
    <dgm:pt modelId="{ADBC8F52-57F3-FC45-A835-CC5BB908F946}" type="sibTrans" cxnId="{55907DCC-0B54-E241-B029-BDA4F791EB31}">
      <dgm:prSet/>
      <dgm:spPr/>
      <dgm:t>
        <a:bodyPr/>
        <a:lstStyle/>
        <a:p>
          <a:endParaRPr lang="de-DE"/>
        </a:p>
      </dgm:t>
    </dgm:pt>
    <dgm:pt modelId="{E6EAB164-12ED-B74C-AC75-889167F222C6}">
      <dgm:prSet phldrT="[Text]" phldr="1"/>
      <dgm:spPr/>
      <dgm:t>
        <a:bodyPr/>
        <a:lstStyle/>
        <a:p>
          <a:endParaRPr lang="de-DE" dirty="0"/>
        </a:p>
      </dgm:t>
    </dgm:pt>
    <dgm:pt modelId="{B282219A-548F-6D4D-A9FC-CC59209FC6A0}" type="parTrans" cxnId="{BB1D1824-BFFB-B647-91BA-D87344BC4009}">
      <dgm:prSet/>
      <dgm:spPr/>
      <dgm:t>
        <a:bodyPr/>
        <a:lstStyle/>
        <a:p>
          <a:endParaRPr lang="de-DE"/>
        </a:p>
      </dgm:t>
    </dgm:pt>
    <dgm:pt modelId="{B990E7D7-C357-A64C-98A3-36831AB54C77}" type="sibTrans" cxnId="{BB1D1824-BFFB-B647-91BA-D87344BC4009}">
      <dgm:prSet/>
      <dgm:spPr/>
      <dgm:t>
        <a:bodyPr/>
        <a:lstStyle/>
        <a:p>
          <a:endParaRPr lang="de-DE"/>
        </a:p>
      </dgm:t>
    </dgm:pt>
    <dgm:pt modelId="{07F82BE2-D075-BB4A-8D75-60165C214A65}" type="pres">
      <dgm:prSet presAssocID="{8D181D45-60EC-7C41-B508-390706C045B0}" presName="Name0" presStyleCnt="0">
        <dgm:presLayoutVars>
          <dgm:chMax val="7"/>
          <dgm:resizeHandles val="exact"/>
        </dgm:presLayoutVars>
      </dgm:prSet>
      <dgm:spPr/>
    </dgm:pt>
    <dgm:pt modelId="{8B548DC1-DF6A-D244-8439-E2FAF251B7EA}" type="pres">
      <dgm:prSet presAssocID="{8D181D45-60EC-7C41-B508-390706C045B0}" presName="comp1" presStyleCnt="0"/>
      <dgm:spPr/>
    </dgm:pt>
    <dgm:pt modelId="{F2EA28BC-5047-B94F-A7AD-CF0AA68F646D}" type="pres">
      <dgm:prSet presAssocID="{8D181D45-60EC-7C41-B508-390706C045B0}" presName="circle1" presStyleLbl="node1" presStyleIdx="0" presStyleCnt="4" custScaleX="111695" custLinFactNeighborX="-585"/>
      <dgm:spPr/>
    </dgm:pt>
    <dgm:pt modelId="{8BBE6361-59D6-E74E-9EAB-57955BF234C5}" type="pres">
      <dgm:prSet presAssocID="{8D181D45-60EC-7C41-B508-390706C045B0}" presName="c1text" presStyleLbl="node1" presStyleIdx="0" presStyleCnt="4">
        <dgm:presLayoutVars>
          <dgm:bulletEnabled val="1"/>
        </dgm:presLayoutVars>
      </dgm:prSet>
      <dgm:spPr/>
    </dgm:pt>
    <dgm:pt modelId="{CFAEE46B-FF29-9245-89CE-0D4B02403F63}" type="pres">
      <dgm:prSet presAssocID="{8D181D45-60EC-7C41-B508-390706C045B0}" presName="comp2" presStyleCnt="0"/>
      <dgm:spPr/>
    </dgm:pt>
    <dgm:pt modelId="{49FF6753-B896-384A-99D0-82FB92113482}" type="pres">
      <dgm:prSet presAssocID="{8D181D45-60EC-7C41-B508-390706C045B0}" presName="circle2" presStyleLbl="node1" presStyleIdx="1" presStyleCnt="4" custScaleY="92311"/>
      <dgm:spPr/>
    </dgm:pt>
    <dgm:pt modelId="{E1B91BE1-B0A3-424F-8A25-3F5B749964D5}" type="pres">
      <dgm:prSet presAssocID="{8D181D45-60EC-7C41-B508-390706C045B0}" presName="c2text" presStyleLbl="node1" presStyleIdx="1" presStyleCnt="4">
        <dgm:presLayoutVars>
          <dgm:bulletEnabled val="1"/>
        </dgm:presLayoutVars>
      </dgm:prSet>
      <dgm:spPr/>
    </dgm:pt>
    <dgm:pt modelId="{35581B58-92CD-AE4F-AB95-29F58EF34CD5}" type="pres">
      <dgm:prSet presAssocID="{8D181D45-60EC-7C41-B508-390706C045B0}" presName="comp3" presStyleCnt="0"/>
      <dgm:spPr/>
    </dgm:pt>
    <dgm:pt modelId="{F2A18E2B-4FB6-AE46-AF5C-44BA5DA8B061}" type="pres">
      <dgm:prSet presAssocID="{8D181D45-60EC-7C41-B508-390706C045B0}" presName="circle3" presStyleLbl="node1" presStyleIdx="2" presStyleCnt="4"/>
      <dgm:spPr/>
    </dgm:pt>
    <dgm:pt modelId="{7B827727-1392-3E47-9FCA-E47CAE5C5804}" type="pres">
      <dgm:prSet presAssocID="{8D181D45-60EC-7C41-B508-390706C045B0}" presName="c3text" presStyleLbl="node1" presStyleIdx="2" presStyleCnt="4">
        <dgm:presLayoutVars>
          <dgm:bulletEnabled val="1"/>
        </dgm:presLayoutVars>
      </dgm:prSet>
      <dgm:spPr/>
    </dgm:pt>
    <dgm:pt modelId="{74A83869-3252-CD4E-AB7D-D407D98B6501}" type="pres">
      <dgm:prSet presAssocID="{8D181D45-60EC-7C41-B508-390706C045B0}" presName="comp4" presStyleCnt="0"/>
      <dgm:spPr/>
    </dgm:pt>
    <dgm:pt modelId="{A51C142D-E347-254F-93B0-161B2B82B63E}" type="pres">
      <dgm:prSet presAssocID="{8D181D45-60EC-7C41-B508-390706C045B0}" presName="circle4" presStyleLbl="node1" presStyleIdx="3" presStyleCnt="4"/>
      <dgm:spPr/>
    </dgm:pt>
    <dgm:pt modelId="{DFCAC92C-1D01-A141-BE29-A2411F577A70}" type="pres">
      <dgm:prSet presAssocID="{8D181D45-60EC-7C41-B508-390706C045B0}" presName="c4text" presStyleLbl="node1" presStyleIdx="3" presStyleCnt="4">
        <dgm:presLayoutVars>
          <dgm:bulletEnabled val="1"/>
        </dgm:presLayoutVars>
      </dgm:prSet>
      <dgm:spPr/>
    </dgm:pt>
  </dgm:ptLst>
  <dgm:cxnLst>
    <dgm:cxn modelId="{A7B13311-0A02-495E-8922-1C8079E47C1E}" type="presOf" srcId="{8D181D45-60EC-7C41-B508-390706C045B0}" destId="{07F82BE2-D075-BB4A-8D75-60165C214A65}" srcOrd="0" destOrd="0" presId="urn:microsoft.com/office/officeart/2005/8/layout/venn2"/>
    <dgm:cxn modelId="{BB1D1824-BFFB-B647-91BA-D87344BC4009}" srcId="{8D181D45-60EC-7C41-B508-390706C045B0}" destId="{E6EAB164-12ED-B74C-AC75-889167F222C6}" srcOrd="3" destOrd="0" parTransId="{B282219A-548F-6D4D-A9FC-CC59209FC6A0}" sibTransId="{B990E7D7-C357-A64C-98A3-36831AB54C77}"/>
    <dgm:cxn modelId="{F0BEF846-10D7-4E2D-AC12-2FBB3AB6D564}" type="presOf" srcId="{E6EAB164-12ED-B74C-AC75-889167F222C6}" destId="{DFCAC92C-1D01-A141-BE29-A2411F577A70}" srcOrd="1" destOrd="0" presId="urn:microsoft.com/office/officeart/2005/8/layout/venn2"/>
    <dgm:cxn modelId="{BF380E6C-EB69-44E4-9DAD-5ECE4AB19B82}" type="presOf" srcId="{3BEEC37D-815A-E44E-AFA2-F5DA4EF843C3}" destId="{49FF6753-B896-384A-99D0-82FB92113482}" srcOrd="0" destOrd="0" presId="urn:microsoft.com/office/officeart/2005/8/layout/venn2"/>
    <dgm:cxn modelId="{D33CB970-FB18-D247-A13E-986ABF07AA27}" srcId="{8D181D45-60EC-7C41-B508-390706C045B0}" destId="{3BEEC37D-815A-E44E-AFA2-F5DA4EF843C3}" srcOrd="1" destOrd="0" parTransId="{B7AEF10A-6FA2-5C4B-AC23-84593219D811}" sibTransId="{1093240B-1176-684B-BB70-E8280A9D15A1}"/>
    <dgm:cxn modelId="{C04CC07C-D6B5-422F-9908-0748E1FBB3B7}" type="presOf" srcId="{1E43D224-29D1-F740-ADEF-38A33E850AE5}" destId="{7B827727-1392-3E47-9FCA-E47CAE5C5804}" srcOrd="1" destOrd="0" presId="urn:microsoft.com/office/officeart/2005/8/layout/venn2"/>
    <dgm:cxn modelId="{55A78498-4C85-447E-8AB2-618B1C682694}" type="presOf" srcId="{3BEEC37D-815A-E44E-AFA2-F5DA4EF843C3}" destId="{E1B91BE1-B0A3-424F-8A25-3F5B749964D5}" srcOrd="1" destOrd="0" presId="urn:microsoft.com/office/officeart/2005/8/layout/venn2"/>
    <dgm:cxn modelId="{0DCA69B5-0EED-4ED8-9C56-9A7F20B0C518}" type="presOf" srcId="{C49A946E-A38D-8440-BF8F-A78569CD8F7F}" destId="{8BBE6361-59D6-E74E-9EAB-57955BF234C5}" srcOrd="1" destOrd="0" presId="urn:microsoft.com/office/officeart/2005/8/layout/venn2"/>
    <dgm:cxn modelId="{55907DCC-0B54-E241-B029-BDA4F791EB31}" srcId="{8D181D45-60EC-7C41-B508-390706C045B0}" destId="{1E43D224-29D1-F740-ADEF-38A33E850AE5}" srcOrd="2" destOrd="0" parTransId="{E598EAFF-9C38-1A42-B03C-A05EBB72128A}" sibTransId="{ADBC8F52-57F3-FC45-A835-CC5BB908F946}"/>
    <dgm:cxn modelId="{769F96D1-B740-1640-806F-551210F5815E}" srcId="{8D181D45-60EC-7C41-B508-390706C045B0}" destId="{C49A946E-A38D-8440-BF8F-A78569CD8F7F}" srcOrd="0" destOrd="0" parTransId="{9F787C9A-77A5-B940-ACA8-ECA4262CC085}" sibTransId="{A4688457-C37D-5C40-AB02-51800CB74A53}"/>
    <dgm:cxn modelId="{0B760AD9-F3C0-4D5A-85F8-0BA185DAEFE5}" type="presOf" srcId="{C49A946E-A38D-8440-BF8F-A78569CD8F7F}" destId="{F2EA28BC-5047-B94F-A7AD-CF0AA68F646D}" srcOrd="0" destOrd="0" presId="urn:microsoft.com/office/officeart/2005/8/layout/venn2"/>
    <dgm:cxn modelId="{1DC43DDC-0007-44AC-9B58-9F161205E3B1}" type="presOf" srcId="{1E43D224-29D1-F740-ADEF-38A33E850AE5}" destId="{F2A18E2B-4FB6-AE46-AF5C-44BA5DA8B061}" srcOrd="0" destOrd="0" presId="urn:microsoft.com/office/officeart/2005/8/layout/venn2"/>
    <dgm:cxn modelId="{CF44E0FB-4772-4EEE-92D7-7C6C76BADD1B}" type="presOf" srcId="{E6EAB164-12ED-B74C-AC75-889167F222C6}" destId="{A51C142D-E347-254F-93B0-161B2B82B63E}" srcOrd="0" destOrd="0" presId="urn:microsoft.com/office/officeart/2005/8/layout/venn2"/>
    <dgm:cxn modelId="{B7A9744F-8F68-4F0D-B421-656C27123E87}" type="presParOf" srcId="{07F82BE2-D075-BB4A-8D75-60165C214A65}" destId="{8B548DC1-DF6A-D244-8439-E2FAF251B7EA}" srcOrd="0" destOrd="0" presId="urn:microsoft.com/office/officeart/2005/8/layout/venn2"/>
    <dgm:cxn modelId="{1300B062-79BC-4585-A187-52FD756ADDA8}" type="presParOf" srcId="{8B548DC1-DF6A-D244-8439-E2FAF251B7EA}" destId="{F2EA28BC-5047-B94F-A7AD-CF0AA68F646D}" srcOrd="0" destOrd="0" presId="urn:microsoft.com/office/officeart/2005/8/layout/venn2"/>
    <dgm:cxn modelId="{6DA8FF2F-D6D6-49EE-8E0D-7CEC3EBC7013}" type="presParOf" srcId="{8B548DC1-DF6A-D244-8439-E2FAF251B7EA}" destId="{8BBE6361-59D6-E74E-9EAB-57955BF234C5}" srcOrd="1" destOrd="0" presId="urn:microsoft.com/office/officeart/2005/8/layout/venn2"/>
    <dgm:cxn modelId="{90235703-C8E0-420B-8FE8-E0BE0E16E20C}" type="presParOf" srcId="{07F82BE2-D075-BB4A-8D75-60165C214A65}" destId="{CFAEE46B-FF29-9245-89CE-0D4B02403F63}" srcOrd="1" destOrd="0" presId="urn:microsoft.com/office/officeart/2005/8/layout/venn2"/>
    <dgm:cxn modelId="{39DCA207-6E4C-4943-9205-6DFC8E79744F}" type="presParOf" srcId="{CFAEE46B-FF29-9245-89CE-0D4B02403F63}" destId="{49FF6753-B896-384A-99D0-82FB92113482}" srcOrd="0" destOrd="0" presId="urn:microsoft.com/office/officeart/2005/8/layout/venn2"/>
    <dgm:cxn modelId="{2700F666-C554-4AB9-963B-830DB62EB0A5}" type="presParOf" srcId="{CFAEE46B-FF29-9245-89CE-0D4B02403F63}" destId="{E1B91BE1-B0A3-424F-8A25-3F5B749964D5}" srcOrd="1" destOrd="0" presId="urn:microsoft.com/office/officeart/2005/8/layout/venn2"/>
    <dgm:cxn modelId="{D1029960-8947-46F9-963C-F40FE70EE5BC}" type="presParOf" srcId="{07F82BE2-D075-BB4A-8D75-60165C214A65}" destId="{35581B58-92CD-AE4F-AB95-29F58EF34CD5}" srcOrd="2" destOrd="0" presId="urn:microsoft.com/office/officeart/2005/8/layout/venn2"/>
    <dgm:cxn modelId="{8CA56B5E-7826-45E8-88C7-36A3005F7528}" type="presParOf" srcId="{35581B58-92CD-AE4F-AB95-29F58EF34CD5}" destId="{F2A18E2B-4FB6-AE46-AF5C-44BA5DA8B061}" srcOrd="0" destOrd="0" presId="urn:microsoft.com/office/officeart/2005/8/layout/venn2"/>
    <dgm:cxn modelId="{7389232B-04F6-4E7F-9F29-857889CED079}" type="presParOf" srcId="{35581B58-92CD-AE4F-AB95-29F58EF34CD5}" destId="{7B827727-1392-3E47-9FCA-E47CAE5C5804}" srcOrd="1" destOrd="0" presId="urn:microsoft.com/office/officeart/2005/8/layout/venn2"/>
    <dgm:cxn modelId="{4CECE2FC-F36B-4719-9E9B-E8A22A25137A}" type="presParOf" srcId="{07F82BE2-D075-BB4A-8D75-60165C214A65}" destId="{74A83869-3252-CD4E-AB7D-D407D98B6501}" srcOrd="3" destOrd="0" presId="urn:microsoft.com/office/officeart/2005/8/layout/venn2"/>
    <dgm:cxn modelId="{6D0FD55A-4185-4CB3-BFA7-6CBC3A7D0896}" type="presParOf" srcId="{74A83869-3252-CD4E-AB7D-D407D98B6501}" destId="{A51C142D-E347-254F-93B0-161B2B82B63E}" srcOrd="0" destOrd="0" presId="urn:microsoft.com/office/officeart/2005/8/layout/venn2"/>
    <dgm:cxn modelId="{E1F31ADC-106E-4F2E-A8F5-DD74372DDB3C}" type="presParOf" srcId="{74A83869-3252-CD4E-AB7D-D407D98B6501}" destId="{DFCAC92C-1D01-A141-BE29-A2411F577A7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73FB57-B8BF-1A45-BD68-B3DA7A06F7EC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A787E2A-834F-4E41-823E-766F446294E9}">
      <dgm:prSet phldrT="[Text]"/>
      <dgm:spPr/>
      <dgm:t>
        <a:bodyPr/>
        <a:lstStyle/>
        <a:p>
          <a:r>
            <a:rPr lang="ru-RU" dirty="0" err="1"/>
            <a:t>Самоаналитические</a:t>
          </a:r>
          <a:r>
            <a:rPr lang="ru-RU" dirty="0"/>
            <a:t> возможности</a:t>
          </a:r>
          <a:endParaRPr lang="de-DE" dirty="0"/>
        </a:p>
      </dgm:t>
    </dgm:pt>
    <dgm:pt modelId="{C1F59340-01A8-F746-8EB7-CA06742FFF3B}" type="parTrans" cxnId="{E1C0D422-B885-0749-8F30-63C9377378D5}">
      <dgm:prSet/>
      <dgm:spPr/>
      <dgm:t>
        <a:bodyPr/>
        <a:lstStyle/>
        <a:p>
          <a:endParaRPr lang="de-DE"/>
        </a:p>
      </dgm:t>
    </dgm:pt>
    <dgm:pt modelId="{3C253855-2E10-2141-8384-8149C755B5E4}" type="sibTrans" cxnId="{E1C0D422-B885-0749-8F30-63C9377378D5}">
      <dgm:prSet/>
      <dgm:spPr/>
      <dgm:t>
        <a:bodyPr/>
        <a:lstStyle/>
        <a:p>
          <a:endParaRPr lang="de-DE"/>
        </a:p>
      </dgm:t>
    </dgm:pt>
    <dgm:pt modelId="{65CC869F-2205-1449-A306-45316DEB9A1B}">
      <dgm:prSet phldrT="[Text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</a:rPr>
            <a:t>Эмоциональные возможности</a:t>
          </a:r>
          <a:endParaRPr lang="de-DE" sz="1400" b="1" dirty="0">
            <a:solidFill>
              <a:srgbClr val="FF0000"/>
            </a:solidFill>
          </a:endParaRPr>
        </a:p>
      </dgm:t>
    </dgm:pt>
    <dgm:pt modelId="{B9DB9A1D-2593-3147-8C85-D143DBE6B590}" type="parTrans" cxnId="{AA75AD96-BB0F-9B4A-9ABB-14293B4160D2}">
      <dgm:prSet/>
      <dgm:spPr/>
      <dgm:t>
        <a:bodyPr/>
        <a:lstStyle/>
        <a:p>
          <a:endParaRPr lang="de-DE"/>
        </a:p>
      </dgm:t>
    </dgm:pt>
    <dgm:pt modelId="{1305BE2E-456B-FB40-8002-51D6650CBBCA}" type="sibTrans" cxnId="{AA75AD96-BB0F-9B4A-9ABB-14293B4160D2}">
      <dgm:prSet/>
      <dgm:spPr/>
      <dgm:t>
        <a:bodyPr/>
        <a:lstStyle/>
        <a:p>
          <a:endParaRPr lang="de-DE"/>
        </a:p>
      </dgm:t>
    </dgm:pt>
    <dgm:pt modelId="{B701D4BD-DD34-FE44-9CE0-2F4752224292}">
      <dgm:prSet phldrT="[Text]" phldr="1"/>
      <dgm:spPr/>
      <dgm:t>
        <a:bodyPr/>
        <a:lstStyle/>
        <a:p>
          <a:endParaRPr lang="de-DE" dirty="0"/>
        </a:p>
      </dgm:t>
    </dgm:pt>
    <dgm:pt modelId="{60820346-2A46-1542-A1F9-7083D3912F3F}" type="parTrans" cxnId="{9BB34809-DE98-3245-8E91-F775485C74D0}">
      <dgm:prSet/>
      <dgm:spPr/>
      <dgm:t>
        <a:bodyPr/>
        <a:lstStyle/>
        <a:p>
          <a:endParaRPr lang="de-DE"/>
        </a:p>
      </dgm:t>
    </dgm:pt>
    <dgm:pt modelId="{375961D4-6AE6-F348-B3FD-4513AB4C54F8}" type="sibTrans" cxnId="{9BB34809-DE98-3245-8E91-F775485C74D0}">
      <dgm:prSet/>
      <dgm:spPr/>
      <dgm:t>
        <a:bodyPr/>
        <a:lstStyle/>
        <a:p>
          <a:endParaRPr lang="de-DE"/>
        </a:p>
      </dgm:t>
    </dgm:pt>
    <dgm:pt modelId="{E09ED4A9-D3E9-DE48-B00A-02920C802B18}">
      <dgm:prSet phldrT="[Text]" phldr="1"/>
      <dgm:spPr/>
      <dgm:t>
        <a:bodyPr/>
        <a:lstStyle/>
        <a:p>
          <a:endParaRPr lang="de-DE" dirty="0"/>
        </a:p>
      </dgm:t>
    </dgm:pt>
    <dgm:pt modelId="{225ACE98-E4A8-C74B-B462-BF7EF232603A}" type="parTrans" cxnId="{EE01FB67-F692-4340-A8E3-284531C05147}">
      <dgm:prSet/>
      <dgm:spPr/>
      <dgm:t>
        <a:bodyPr/>
        <a:lstStyle/>
        <a:p>
          <a:endParaRPr lang="de-DE"/>
        </a:p>
      </dgm:t>
    </dgm:pt>
    <dgm:pt modelId="{44A45784-09D1-C341-9283-CB549A9392B5}" type="sibTrans" cxnId="{EE01FB67-F692-4340-A8E3-284531C05147}">
      <dgm:prSet/>
      <dgm:spPr/>
      <dgm:t>
        <a:bodyPr/>
        <a:lstStyle/>
        <a:p>
          <a:endParaRPr lang="de-DE"/>
        </a:p>
      </dgm:t>
    </dgm:pt>
    <dgm:pt modelId="{28F1A69D-5218-0F4A-9E58-31DF73655DD7}" type="pres">
      <dgm:prSet presAssocID="{F773FB57-B8BF-1A45-BD68-B3DA7A06F7EC}" presName="Name0" presStyleCnt="0">
        <dgm:presLayoutVars>
          <dgm:chMax val="7"/>
          <dgm:resizeHandles val="exact"/>
        </dgm:presLayoutVars>
      </dgm:prSet>
      <dgm:spPr/>
    </dgm:pt>
    <dgm:pt modelId="{36610FC2-2B74-8642-846B-E79095A72597}" type="pres">
      <dgm:prSet presAssocID="{F773FB57-B8BF-1A45-BD68-B3DA7A06F7EC}" presName="comp1" presStyleCnt="0"/>
      <dgm:spPr/>
    </dgm:pt>
    <dgm:pt modelId="{2B5B96FD-73DE-7941-868C-015EBDDE9B8E}" type="pres">
      <dgm:prSet presAssocID="{F773FB57-B8BF-1A45-BD68-B3DA7A06F7EC}" presName="circle1" presStyleLbl="node1" presStyleIdx="0" presStyleCnt="4" custScaleX="110921"/>
      <dgm:spPr/>
    </dgm:pt>
    <dgm:pt modelId="{4E0AFD43-554B-BF43-85DD-DAE578D7A3EC}" type="pres">
      <dgm:prSet presAssocID="{F773FB57-B8BF-1A45-BD68-B3DA7A06F7EC}" presName="c1text" presStyleLbl="node1" presStyleIdx="0" presStyleCnt="4">
        <dgm:presLayoutVars>
          <dgm:bulletEnabled val="1"/>
        </dgm:presLayoutVars>
      </dgm:prSet>
      <dgm:spPr/>
    </dgm:pt>
    <dgm:pt modelId="{88C32CBB-9D0B-874E-8D1F-59CB1DB69791}" type="pres">
      <dgm:prSet presAssocID="{F773FB57-B8BF-1A45-BD68-B3DA7A06F7EC}" presName="comp2" presStyleCnt="0"/>
      <dgm:spPr/>
    </dgm:pt>
    <dgm:pt modelId="{1257C919-06B6-E44A-B0C6-F8F67A7E7775}" type="pres">
      <dgm:prSet presAssocID="{F773FB57-B8BF-1A45-BD68-B3DA7A06F7EC}" presName="circle2" presStyleLbl="node1" presStyleIdx="1" presStyleCnt="4" custScaleX="133204"/>
      <dgm:spPr/>
    </dgm:pt>
    <dgm:pt modelId="{3C7A0FB6-CD24-CA4E-B3A6-B7AF73306956}" type="pres">
      <dgm:prSet presAssocID="{F773FB57-B8BF-1A45-BD68-B3DA7A06F7EC}" presName="c2text" presStyleLbl="node1" presStyleIdx="1" presStyleCnt="4">
        <dgm:presLayoutVars>
          <dgm:bulletEnabled val="1"/>
        </dgm:presLayoutVars>
      </dgm:prSet>
      <dgm:spPr/>
    </dgm:pt>
    <dgm:pt modelId="{5CBA330E-C132-B844-B4D6-6C74480AA831}" type="pres">
      <dgm:prSet presAssocID="{F773FB57-B8BF-1A45-BD68-B3DA7A06F7EC}" presName="comp3" presStyleCnt="0"/>
      <dgm:spPr/>
    </dgm:pt>
    <dgm:pt modelId="{380BC45F-9C5F-2143-9803-4DE1CC1D90A0}" type="pres">
      <dgm:prSet presAssocID="{F773FB57-B8BF-1A45-BD68-B3DA7A06F7EC}" presName="circle3" presStyleLbl="node1" presStyleIdx="2" presStyleCnt="4"/>
      <dgm:spPr/>
    </dgm:pt>
    <dgm:pt modelId="{27D2A8AB-D315-3C4E-BE71-9DF67B74351E}" type="pres">
      <dgm:prSet presAssocID="{F773FB57-B8BF-1A45-BD68-B3DA7A06F7EC}" presName="c3text" presStyleLbl="node1" presStyleIdx="2" presStyleCnt="4">
        <dgm:presLayoutVars>
          <dgm:bulletEnabled val="1"/>
        </dgm:presLayoutVars>
      </dgm:prSet>
      <dgm:spPr/>
    </dgm:pt>
    <dgm:pt modelId="{8C5FB390-A896-454C-83B4-C8550B32E2A3}" type="pres">
      <dgm:prSet presAssocID="{F773FB57-B8BF-1A45-BD68-B3DA7A06F7EC}" presName="comp4" presStyleCnt="0"/>
      <dgm:spPr/>
    </dgm:pt>
    <dgm:pt modelId="{ADCD0CFA-770D-3B4A-A77E-D88B517B2CEA}" type="pres">
      <dgm:prSet presAssocID="{F773FB57-B8BF-1A45-BD68-B3DA7A06F7EC}" presName="circle4" presStyleLbl="node1" presStyleIdx="3" presStyleCnt="4"/>
      <dgm:spPr/>
    </dgm:pt>
    <dgm:pt modelId="{8713C68A-08C1-4248-A0BA-26B356258795}" type="pres">
      <dgm:prSet presAssocID="{F773FB57-B8BF-1A45-BD68-B3DA7A06F7E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9BB34809-DE98-3245-8E91-F775485C74D0}" srcId="{F773FB57-B8BF-1A45-BD68-B3DA7A06F7EC}" destId="{B701D4BD-DD34-FE44-9CE0-2F4752224292}" srcOrd="2" destOrd="0" parTransId="{60820346-2A46-1542-A1F9-7083D3912F3F}" sibTransId="{375961D4-6AE6-F348-B3FD-4513AB4C54F8}"/>
    <dgm:cxn modelId="{61324A16-233C-4745-ADAD-0F9840ED7E6D}" type="presOf" srcId="{B701D4BD-DD34-FE44-9CE0-2F4752224292}" destId="{27D2A8AB-D315-3C4E-BE71-9DF67B74351E}" srcOrd="1" destOrd="0" presId="urn:microsoft.com/office/officeart/2005/8/layout/venn2"/>
    <dgm:cxn modelId="{E1C0D422-B885-0749-8F30-63C9377378D5}" srcId="{F773FB57-B8BF-1A45-BD68-B3DA7A06F7EC}" destId="{2A787E2A-834F-4E41-823E-766F446294E9}" srcOrd="0" destOrd="0" parTransId="{C1F59340-01A8-F746-8EB7-CA06742FFF3B}" sibTransId="{3C253855-2E10-2141-8384-8149C755B5E4}"/>
    <dgm:cxn modelId="{2DBB7B63-902E-4739-8F29-4937F44F9507}" type="presOf" srcId="{65CC869F-2205-1449-A306-45316DEB9A1B}" destId="{3C7A0FB6-CD24-CA4E-B3A6-B7AF73306956}" srcOrd="1" destOrd="0" presId="urn:microsoft.com/office/officeart/2005/8/layout/venn2"/>
    <dgm:cxn modelId="{EE01FB67-F692-4340-A8E3-284531C05147}" srcId="{F773FB57-B8BF-1A45-BD68-B3DA7A06F7EC}" destId="{E09ED4A9-D3E9-DE48-B00A-02920C802B18}" srcOrd="3" destOrd="0" parTransId="{225ACE98-E4A8-C74B-B462-BF7EF232603A}" sibTransId="{44A45784-09D1-C341-9283-CB549A9392B5}"/>
    <dgm:cxn modelId="{80C51453-201E-4D95-8183-B9013DA2351C}" type="presOf" srcId="{E09ED4A9-D3E9-DE48-B00A-02920C802B18}" destId="{ADCD0CFA-770D-3B4A-A77E-D88B517B2CEA}" srcOrd="0" destOrd="0" presId="urn:microsoft.com/office/officeart/2005/8/layout/venn2"/>
    <dgm:cxn modelId="{AA75AD96-BB0F-9B4A-9ABB-14293B4160D2}" srcId="{F773FB57-B8BF-1A45-BD68-B3DA7A06F7EC}" destId="{65CC869F-2205-1449-A306-45316DEB9A1B}" srcOrd="1" destOrd="0" parTransId="{B9DB9A1D-2593-3147-8C85-D143DBE6B590}" sibTransId="{1305BE2E-456B-FB40-8002-51D6650CBBCA}"/>
    <dgm:cxn modelId="{3F9D06A7-1E67-4288-9430-27E3354618DB}" type="presOf" srcId="{2A787E2A-834F-4E41-823E-766F446294E9}" destId="{4E0AFD43-554B-BF43-85DD-DAE578D7A3EC}" srcOrd="1" destOrd="0" presId="urn:microsoft.com/office/officeart/2005/8/layout/venn2"/>
    <dgm:cxn modelId="{3E0BEEA8-4E41-4342-90B1-1710A8F03233}" type="presOf" srcId="{65CC869F-2205-1449-A306-45316DEB9A1B}" destId="{1257C919-06B6-E44A-B0C6-F8F67A7E7775}" srcOrd="0" destOrd="0" presId="urn:microsoft.com/office/officeart/2005/8/layout/venn2"/>
    <dgm:cxn modelId="{F339ECC3-305D-49A7-93A3-CB2C79357D9F}" type="presOf" srcId="{E09ED4A9-D3E9-DE48-B00A-02920C802B18}" destId="{8713C68A-08C1-4248-A0BA-26B356258795}" srcOrd="1" destOrd="0" presId="urn:microsoft.com/office/officeart/2005/8/layout/venn2"/>
    <dgm:cxn modelId="{8A39E8CC-33FE-4A3F-9EF7-13246A5E21F7}" type="presOf" srcId="{B701D4BD-DD34-FE44-9CE0-2F4752224292}" destId="{380BC45F-9C5F-2143-9803-4DE1CC1D90A0}" srcOrd="0" destOrd="0" presId="urn:microsoft.com/office/officeart/2005/8/layout/venn2"/>
    <dgm:cxn modelId="{8641D6D2-D494-4C29-ABAE-EE425CB5980B}" type="presOf" srcId="{2A787E2A-834F-4E41-823E-766F446294E9}" destId="{2B5B96FD-73DE-7941-868C-015EBDDE9B8E}" srcOrd="0" destOrd="0" presId="urn:microsoft.com/office/officeart/2005/8/layout/venn2"/>
    <dgm:cxn modelId="{6F91CCE7-6979-4739-81E0-9CFF8AB95A31}" type="presOf" srcId="{F773FB57-B8BF-1A45-BD68-B3DA7A06F7EC}" destId="{28F1A69D-5218-0F4A-9E58-31DF73655DD7}" srcOrd="0" destOrd="0" presId="urn:microsoft.com/office/officeart/2005/8/layout/venn2"/>
    <dgm:cxn modelId="{CE82966F-EE37-403A-B417-DC7B27772D53}" type="presParOf" srcId="{28F1A69D-5218-0F4A-9E58-31DF73655DD7}" destId="{36610FC2-2B74-8642-846B-E79095A72597}" srcOrd="0" destOrd="0" presId="urn:microsoft.com/office/officeart/2005/8/layout/venn2"/>
    <dgm:cxn modelId="{871CD0FF-07D9-4AC1-AB70-72F398926156}" type="presParOf" srcId="{36610FC2-2B74-8642-846B-E79095A72597}" destId="{2B5B96FD-73DE-7941-868C-015EBDDE9B8E}" srcOrd="0" destOrd="0" presId="urn:microsoft.com/office/officeart/2005/8/layout/venn2"/>
    <dgm:cxn modelId="{C159EA20-5415-4C5D-A2FA-3FD698620BFC}" type="presParOf" srcId="{36610FC2-2B74-8642-846B-E79095A72597}" destId="{4E0AFD43-554B-BF43-85DD-DAE578D7A3EC}" srcOrd="1" destOrd="0" presId="urn:microsoft.com/office/officeart/2005/8/layout/venn2"/>
    <dgm:cxn modelId="{5EA7DAB2-614C-4643-A11D-49D71CD01ACD}" type="presParOf" srcId="{28F1A69D-5218-0F4A-9E58-31DF73655DD7}" destId="{88C32CBB-9D0B-874E-8D1F-59CB1DB69791}" srcOrd="1" destOrd="0" presId="urn:microsoft.com/office/officeart/2005/8/layout/venn2"/>
    <dgm:cxn modelId="{73B49856-41A7-4B35-A8A4-27184556D605}" type="presParOf" srcId="{88C32CBB-9D0B-874E-8D1F-59CB1DB69791}" destId="{1257C919-06B6-E44A-B0C6-F8F67A7E7775}" srcOrd="0" destOrd="0" presId="urn:microsoft.com/office/officeart/2005/8/layout/venn2"/>
    <dgm:cxn modelId="{73186430-ACA9-41EA-B451-AF895D04750F}" type="presParOf" srcId="{88C32CBB-9D0B-874E-8D1F-59CB1DB69791}" destId="{3C7A0FB6-CD24-CA4E-B3A6-B7AF73306956}" srcOrd="1" destOrd="0" presId="urn:microsoft.com/office/officeart/2005/8/layout/venn2"/>
    <dgm:cxn modelId="{CA248F49-106E-4C61-820F-35B22A261198}" type="presParOf" srcId="{28F1A69D-5218-0F4A-9E58-31DF73655DD7}" destId="{5CBA330E-C132-B844-B4D6-6C74480AA831}" srcOrd="2" destOrd="0" presId="urn:microsoft.com/office/officeart/2005/8/layout/venn2"/>
    <dgm:cxn modelId="{3B30EA35-06D1-4232-AD6B-C750F18710B8}" type="presParOf" srcId="{5CBA330E-C132-B844-B4D6-6C74480AA831}" destId="{380BC45F-9C5F-2143-9803-4DE1CC1D90A0}" srcOrd="0" destOrd="0" presId="urn:microsoft.com/office/officeart/2005/8/layout/venn2"/>
    <dgm:cxn modelId="{AFEEE667-CA47-44DC-9639-EBEE4D9244E1}" type="presParOf" srcId="{5CBA330E-C132-B844-B4D6-6C74480AA831}" destId="{27D2A8AB-D315-3C4E-BE71-9DF67B74351E}" srcOrd="1" destOrd="0" presId="urn:microsoft.com/office/officeart/2005/8/layout/venn2"/>
    <dgm:cxn modelId="{EF0DC27C-56E2-4DE6-8F58-0E7B2DF7ECD9}" type="presParOf" srcId="{28F1A69D-5218-0F4A-9E58-31DF73655DD7}" destId="{8C5FB390-A896-454C-83B4-C8550B32E2A3}" srcOrd="3" destOrd="0" presId="urn:microsoft.com/office/officeart/2005/8/layout/venn2"/>
    <dgm:cxn modelId="{E081AA22-8BEF-4CC9-98B3-99A1293C75A6}" type="presParOf" srcId="{8C5FB390-A896-454C-83B4-C8550B32E2A3}" destId="{ADCD0CFA-770D-3B4A-A77E-D88B517B2CEA}" srcOrd="0" destOrd="0" presId="urn:microsoft.com/office/officeart/2005/8/layout/venn2"/>
    <dgm:cxn modelId="{570918C0-DD93-4F91-96CF-62E7B82AA1E5}" type="presParOf" srcId="{8C5FB390-A896-454C-83B4-C8550B32E2A3}" destId="{8713C68A-08C1-4248-A0BA-26B35625879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EBD9C0-831B-154C-8C8C-65E995E0800C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CEE4FD5-7970-FF49-B747-4DE524FE98C5}">
      <dgm:prSet phldrT="[Text]"/>
      <dgm:spPr/>
      <dgm:t>
        <a:bodyPr/>
        <a:lstStyle/>
        <a:p>
          <a:r>
            <a:rPr lang="ru-RU" dirty="0" err="1"/>
            <a:t>Самоаналитические</a:t>
          </a:r>
          <a:r>
            <a:rPr lang="ru-RU" dirty="0"/>
            <a:t> возможности</a:t>
          </a:r>
          <a:endParaRPr lang="de-DE" dirty="0"/>
        </a:p>
      </dgm:t>
    </dgm:pt>
    <dgm:pt modelId="{6D6EDF5D-226A-C944-AD8E-E51EFE5D692A}" type="parTrans" cxnId="{05C6BDB9-1840-A142-BD0C-1EA6A221DB4A}">
      <dgm:prSet/>
      <dgm:spPr/>
      <dgm:t>
        <a:bodyPr/>
        <a:lstStyle/>
        <a:p>
          <a:endParaRPr lang="de-DE"/>
        </a:p>
      </dgm:t>
    </dgm:pt>
    <dgm:pt modelId="{A5409582-0C10-A54E-9503-D949237CF488}" type="sibTrans" cxnId="{05C6BDB9-1840-A142-BD0C-1EA6A221DB4A}">
      <dgm:prSet/>
      <dgm:spPr/>
      <dgm:t>
        <a:bodyPr/>
        <a:lstStyle/>
        <a:p>
          <a:endParaRPr lang="de-DE"/>
        </a:p>
      </dgm:t>
    </dgm:pt>
    <dgm:pt modelId="{7BAA8E5F-59D4-E64A-A6A4-1C144B53F4F0}">
      <dgm:prSet phldrT="[Text]"/>
      <dgm:spPr/>
      <dgm:t>
        <a:bodyPr/>
        <a:lstStyle/>
        <a:p>
          <a:r>
            <a:rPr lang="ru-RU" dirty="0"/>
            <a:t>Эмоциональные возможности</a:t>
          </a:r>
          <a:endParaRPr lang="de-DE" dirty="0"/>
        </a:p>
      </dgm:t>
    </dgm:pt>
    <dgm:pt modelId="{E63E1F02-79CB-F745-AAFA-EF9102D3FBC3}" type="parTrans" cxnId="{E9EDB6C2-E6CA-8B4F-AA6A-0D95B1786DBF}">
      <dgm:prSet/>
      <dgm:spPr/>
      <dgm:t>
        <a:bodyPr/>
        <a:lstStyle/>
        <a:p>
          <a:endParaRPr lang="de-DE"/>
        </a:p>
      </dgm:t>
    </dgm:pt>
    <dgm:pt modelId="{951EC1DB-702E-6D4F-ACE5-04CCA0B0FF9F}" type="sibTrans" cxnId="{E9EDB6C2-E6CA-8B4F-AA6A-0D95B1786DBF}">
      <dgm:prSet/>
      <dgm:spPr/>
      <dgm:t>
        <a:bodyPr/>
        <a:lstStyle/>
        <a:p>
          <a:endParaRPr lang="de-DE"/>
        </a:p>
      </dgm:t>
    </dgm:pt>
    <dgm:pt modelId="{09C6BDD8-B52D-4A41-A0D5-7A6A5512A9D3}">
      <dgm:prSet phldrT="[Text]" custT="1"/>
      <dgm:spPr/>
      <dgm:t>
        <a:bodyPr/>
        <a:lstStyle/>
        <a:p>
          <a:r>
            <a:rPr lang="ru-RU" sz="1800" b="1" dirty="0">
              <a:solidFill>
                <a:srgbClr val="FF0000"/>
              </a:solidFill>
            </a:rPr>
            <a:t>Технические возможности</a:t>
          </a:r>
          <a:endParaRPr lang="de-DE" sz="1800" b="1" dirty="0">
            <a:solidFill>
              <a:srgbClr val="FF0000"/>
            </a:solidFill>
          </a:endParaRPr>
        </a:p>
      </dgm:t>
    </dgm:pt>
    <dgm:pt modelId="{671C8D52-2484-364A-AFB5-336C5BD39087}" type="parTrans" cxnId="{0621F9C8-1D26-DD40-B452-AF0E958F792F}">
      <dgm:prSet/>
      <dgm:spPr/>
      <dgm:t>
        <a:bodyPr/>
        <a:lstStyle/>
        <a:p>
          <a:endParaRPr lang="de-DE"/>
        </a:p>
      </dgm:t>
    </dgm:pt>
    <dgm:pt modelId="{538B3D3F-7EDD-BE4B-A15D-C18A3D1C42FC}" type="sibTrans" cxnId="{0621F9C8-1D26-DD40-B452-AF0E958F792F}">
      <dgm:prSet/>
      <dgm:spPr/>
      <dgm:t>
        <a:bodyPr/>
        <a:lstStyle/>
        <a:p>
          <a:endParaRPr lang="de-DE"/>
        </a:p>
      </dgm:t>
    </dgm:pt>
    <dgm:pt modelId="{40910258-D4E1-614B-9CC6-4E071D55BF4A}">
      <dgm:prSet phldrT="[Text]" phldr="1"/>
      <dgm:spPr/>
      <dgm:t>
        <a:bodyPr/>
        <a:lstStyle/>
        <a:p>
          <a:endParaRPr lang="de-DE" dirty="0"/>
        </a:p>
      </dgm:t>
    </dgm:pt>
    <dgm:pt modelId="{DF8E2D95-D4C0-FB47-8E61-D30D94ACB419}" type="parTrans" cxnId="{64191015-DB6B-524B-8FB1-7805F4AFE2D5}">
      <dgm:prSet/>
      <dgm:spPr/>
      <dgm:t>
        <a:bodyPr/>
        <a:lstStyle/>
        <a:p>
          <a:endParaRPr lang="de-DE"/>
        </a:p>
      </dgm:t>
    </dgm:pt>
    <dgm:pt modelId="{8111E4E3-42FA-FA4E-8C1B-C75C57239EBF}" type="sibTrans" cxnId="{64191015-DB6B-524B-8FB1-7805F4AFE2D5}">
      <dgm:prSet/>
      <dgm:spPr/>
      <dgm:t>
        <a:bodyPr/>
        <a:lstStyle/>
        <a:p>
          <a:endParaRPr lang="de-DE"/>
        </a:p>
      </dgm:t>
    </dgm:pt>
    <dgm:pt modelId="{0FDB5F09-5132-734A-9555-CE38BCF4ADA9}" type="pres">
      <dgm:prSet presAssocID="{E0EBD9C0-831B-154C-8C8C-65E995E0800C}" presName="Name0" presStyleCnt="0">
        <dgm:presLayoutVars>
          <dgm:chMax val="7"/>
          <dgm:resizeHandles val="exact"/>
        </dgm:presLayoutVars>
      </dgm:prSet>
      <dgm:spPr/>
    </dgm:pt>
    <dgm:pt modelId="{3FCEA43A-99BD-A04D-941C-1A0EA0EBE46B}" type="pres">
      <dgm:prSet presAssocID="{E0EBD9C0-831B-154C-8C8C-65E995E0800C}" presName="comp1" presStyleCnt="0"/>
      <dgm:spPr/>
    </dgm:pt>
    <dgm:pt modelId="{7281B598-5088-D949-A69D-22524BB50B90}" type="pres">
      <dgm:prSet presAssocID="{E0EBD9C0-831B-154C-8C8C-65E995E0800C}" presName="circle1" presStyleLbl="node1" presStyleIdx="0" presStyleCnt="4" custScaleX="105375"/>
      <dgm:spPr/>
    </dgm:pt>
    <dgm:pt modelId="{EEEF24D9-E975-1640-9B6F-DB15C1F398FC}" type="pres">
      <dgm:prSet presAssocID="{E0EBD9C0-831B-154C-8C8C-65E995E0800C}" presName="c1text" presStyleLbl="node1" presStyleIdx="0" presStyleCnt="4">
        <dgm:presLayoutVars>
          <dgm:bulletEnabled val="1"/>
        </dgm:presLayoutVars>
      </dgm:prSet>
      <dgm:spPr/>
    </dgm:pt>
    <dgm:pt modelId="{442E6C5E-C016-FF49-910D-A4330622DB09}" type="pres">
      <dgm:prSet presAssocID="{E0EBD9C0-831B-154C-8C8C-65E995E0800C}" presName="comp2" presStyleCnt="0"/>
      <dgm:spPr/>
    </dgm:pt>
    <dgm:pt modelId="{3F685FF1-CA7E-9244-AD31-A9EAC93C1331}" type="pres">
      <dgm:prSet presAssocID="{E0EBD9C0-831B-154C-8C8C-65E995E0800C}" presName="circle2" presStyleLbl="node1" presStyleIdx="1" presStyleCnt="4" custScaleX="113892" custScaleY="103342"/>
      <dgm:spPr/>
    </dgm:pt>
    <dgm:pt modelId="{861F5C80-AE32-AA42-B05F-9C7FCDA32BD8}" type="pres">
      <dgm:prSet presAssocID="{E0EBD9C0-831B-154C-8C8C-65E995E0800C}" presName="c2text" presStyleLbl="node1" presStyleIdx="1" presStyleCnt="4">
        <dgm:presLayoutVars>
          <dgm:bulletEnabled val="1"/>
        </dgm:presLayoutVars>
      </dgm:prSet>
      <dgm:spPr/>
    </dgm:pt>
    <dgm:pt modelId="{78E8F892-CFE1-6F45-8F7B-C9F6108C9DFE}" type="pres">
      <dgm:prSet presAssocID="{E0EBD9C0-831B-154C-8C8C-65E995E0800C}" presName="comp3" presStyleCnt="0"/>
      <dgm:spPr/>
    </dgm:pt>
    <dgm:pt modelId="{ADE7904F-B866-E146-9E09-A40808EAFFF4}" type="pres">
      <dgm:prSet presAssocID="{E0EBD9C0-831B-154C-8C8C-65E995E0800C}" presName="circle3" presStyleLbl="node1" presStyleIdx="2" presStyleCnt="4" custScaleX="141292" custScaleY="107557"/>
      <dgm:spPr/>
    </dgm:pt>
    <dgm:pt modelId="{CE6BA697-EE33-3A49-99BD-7CD7088E617C}" type="pres">
      <dgm:prSet presAssocID="{E0EBD9C0-831B-154C-8C8C-65E995E0800C}" presName="c3text" presStyleLbl="node1" presStyleIdx="2" presStyleCnt="4">
        <dgm:presLayoutVars>
          <dgm:bulletEnabled val="1"/>
        </dgm:presLayoutVars>
      </dgm:prSet>
      <dgm:spPr/>
    </dgm:pt>
    <dgm:pt modelId="{F06D5A26-BAD2-8D41-988A-511F5B107198}" type="pres">
      <dgm:prSet presAssocID="{E0EBD9C0-831B-154C-8C8C-65E995E0800C}" presName="comp4" presStyleCnt="0"/>
      <dgm:spPr/>
    </dgm:pt>
    <dgm:pt modelId="{10396513-DDAB-C942-A0C9-9A5B99B7BE2C}" type="pres">
      <dgm:prSet presAssocID="{E0EBD9C0-831B-154C-8C8C-65E995E0800C}" presName="circle4" presStyleLbl="node1" presStyleIdx="3" presStyleCnt="4" custLinFactNeighborX="4691" custLinFactNeighborY="2834"/>
      <dgm:spPr/>
    </dgm:pt>
    <dgm:pt modelId="{BC506B2B-6EB9-BF49-856F-CA9085CD0B38}" type="pres">
      <dgm:prSet presAssocID="{E0EBD9C0-831B-154C-8C8C-65E995E0800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69414F06-24A1-44A7-9489-5E37143509D8}" type="presOf" srcId="{7BAA8E5F-59D4-E64A-A6A4-1C144B53F4F0}" destId="{3F685FF1-CA7E-9244-AD31-A9EAC93C1331}" srcOrd="0" destOrd="0" presId="urn:microsoft.com/office/officeart/2005/8/layout/venn2"/>
    <dgm:cxn modelId="{64191015-DB6B-524B-8FB1-7805F4AFE2D5}" srcId="{E0EBD9C0-831B-154C-8C8C-65E995E0800C}" destId="{40910258-D4E1-614B-9CC6-4E071D55BF4A}" srcOrd="3" destOrd="0" parTransId="{DF8E2D95-D4C0-FB47-8E61-D30D94ACB419}" sibTransId="{8111E4E3-42FA-FA4E-8C1B-C75C57239EBF}"/>
    <dgm:cxn modelId="{2914121A-396F-4F63-90CD-A300F2A44363}" type="presOf" srcId="{E0EBD9C0-831B-154C-8C8C-65E995E0800C}" destId="{0FDB5F09-5132-734A-9555-CE38BCF4ADA9}" srcOrd="0" destOrd="0" presId="urn:microsoft.com/office/officeart/2005/8/layout/venn2"/>
    <dgm:cxn modelId="{EB99903E-46F0-4435-A3B3-0290ABE6295B}" type="presOf" srcId="{3CEE4FD5-7970-FF49-B747-4DE524FE98C5}" destId="{7281B598-5088-D949-A69D-22524BB50B90}" srcOrd="0" destOrd="0" presId="urn:microsoft.com/office/officeart/2005/8/layout/venn2"/>
    <dgm:cxn modelId="{B5EBB962-31AE-4A14-96B8-4D976832A5A2}" type="presOf" srcId="{09C6BDD8-B52D-4A41-A0D5-7A6A5512A9D3}" destId="{ADE7904F-B866-E146-9E09-A40808EAFFF4}" srcOrd="0" destOrd="0" presId="urn:microsoft.com/office/officeart/2005/8/layout/venn2"/>
    <dgm:cxn modelId="{C364E145-0820-4ECF-B96D-5C1B7EA16383}" type="presOf" srcId="{09C6BDD8-B52D-4A41-A0D5-7A6A5512A9D3}" destId="{CE6BA697-EE33-3A49-99BD-7CD7088E617C}" srcOrd="1" destOrd="0" presId="urn:microsoft.com/office/officeart/2005/8/layout/venn2"/>
    <dgm:cxn modelId="{1AFBD482-C703-4C78-B093-827C56A5318E}" type="presOf" srcId="{40910258-D4E1-614B-9CC6-4E071D55BF4A}" destId="{10396513-DDAB-C942-A0C9-9A5B99B7BE2C}" srcOrd="0" destOrd="0" presId="urn:microsoft.com/office/officeart/2005/8/layout/venn2"/>
    <dgm:cxn modelId="{05C6BDB9-1840-A142-BD0C-1EA6A221DB4A}" srcId="{E0EBD9C0-831B-154C-8C8C-65E995E0800C}" destId="{3CEE4FD5-7970-FF49-B747-4DE524FE98C5}" srcOrd="0" destOrd="0" parTransId="{6D6EDF5D-226A-C944-AD8E-E51EFE5D692A}" sibTransId="{A5409582-0C10-A54E-9503-D949237CF488}"/>
    <dgm:cxn modelId="{E9EDB6C2-E6CA-8B4F-AA6A-0D95B1786DBF}" srcId="{E0EBD9C0-831B-154C-8C8C-65E995E0800C}" destId="{7BAA8E5F-59D4-E64A-A6A4-1C144B53F4F0}" srcOrd="1" destOrd="0" parTransId="{E63E1F02-79CB-F745-AAFA-EF9102D3FBC3}" sibTransId="{951EC1DB-702E-6D4F-ACE5-04CCA0B0FF9F}"/>
    <dgm:cxn modelId="{0621F9C8-1D26-DD40-B452-AF0E958F792F}" srcId="{E0EBD9C0-831B-154C-8C8C-65E995E0800C}" destId="{09C6BDD8-B52D-4A41-A0D5-7A6A5512A9D3}" srcOrd="2" destOrd="0" parTransId="{671C8D52-2484-364A-AFB5-336C5BD39087}" sibTransId="{538B3D3F-7EDD-BE4B-A15D-C18A3D1C42FC}"/>
    <dgm:cxn modelId="{36B220CB-BBCA-4606-87EA-D02D5E06C425}" type="presOf" srcId="{7BAA8E5F-59D4-E64A-A6A4-1C144B53F4F0}" destId="{861F5C80-AE32-AA42-B05F-9C7FCDA32BD8}" srcOrd="1" destOrd="0" presId="urn:microsoft.com/office/officeart/2005/8/layout/venn2"/>
    <dgm:cxn modelId="{D48C19EB-404D-46BA-BD05-14936C40A42F}" type="presOf" srcId="{40910258-D4E1-614B-9CC6-4E071D55BF4A}" destId="{BC506B2B-6EB9-BF49-856F-CA9085CD0B38}" srcOrd="1" destOrd="0" presId="urn:microsoft.com/office/officeart/2005/8/layout/venn2"/>
    <dgm:cxn modelId="{35A94EEE-7897-4BD5-993B-6A564588872C}" type="presOf" srcId="{3CEE4FD5-7970-FF49-B747-4DE524FE98C5}" destId="{EEEF24D9-E975-1640-9B6F-DB15C1F398FC}" srcOrd="1" destOrd="0" presId="urn:microsoft.com/office/officeart/2005/8/layout/venn2"/>
    <dgm:cxn modelId="{12BFE5E7-D9DE-4DD0-A9BD-FA33831359AD}" type="presParOf" srcId="{0FDB5F09-5132-734A-9555-CE38BCF4ADA9}" destId="{3FCEA43A-99BD-A04D-941C-1A0EA0EBE46B}" srcOrd="0" destOrd="0" presId="urn:microsoft.com/office/officeart/2005/8/layout/venn2"/>
    <dgm:cxn modelId="{82FF867D-75EF-41D4-9040-F7AA113E7F22}" type="presParOf" srcId="{3FCEA43A-99BD-A04D-941C-1A0EA0EBE46B}" destId="{7281B598-5088-D949-A69D-22524BB50B90}" srcOrd="0" destOrd="0" presId="urn:microsoft.com/office/officeart/2005/8/layout/venn2"/>
    <dgm:cxn modelId="{A9CF3575-EA08-49B2-A20C-C9A7DEF37C9F}" type="presParOf" srcId="{3FCEA43A-99BD-A04D-941C-1A0EA0EBE46B}" destId="{EEEF24D9-E975-1640-9B6F-DB15C1F398FC}" srcOrd="1" destOrd="0" presId="urn:microsoft.com/office/officeart/2005/8/layout/venn2"/>
    <dgm:cxn modelId="{5D3B5BAC-CDE4-47F4-9383-818B0839A3A5}" type="presParOf" srcId="{0FDB5F09-5132-734A-9555-CE38BCF4ADA9}" destId="{442E6C5E-C016-FF49-910D-A4330622DB09}" srcOrd="1" destOrd="0" presId="urn:microsoft.com/office/officeart/2005/8/layout/venn2"/>
    <dgm:cxn modelId="{EC6670AA-936F-4E6E-BFA2-EE7B874C3415}" type="presParOf" srcId="{442E6C5E-C016-FF49-910D-A4330622DB09}" destId="{3F685FF1-CA7E-9244-AD31-A9EAC93C1331}" srcOrd="0" destOrd="0" presId="urn:microsoft.com/office/officeart/2005/8/layout/venn2"/>
    <dgm:cxn modelId="{74E2B2EC-D2DB-4B0D-A516-FC0338871BEA}" type="presParOf" srcId="{442E6C5E-C016-FF49-910D-A4330622DB09}" destId="{861F5C80-AE32-AA42-B05F-9C7FCDA32BD8}" srcOrd="1" destOrd="0" presId="urn:microsoft.com/office/officeart/2005/8/layout/venn2"/>
    <dgm:cxn modelId="{94A8B1CB-1C61-4093-AA52-E71AE58AACD6}" type="presParOf" srcId="{0FDB5F09-5132-734A-9555-CE38BCF4ADA9}" destId="{78E8F892-CFE1-6F45-8F7B-C9F6108C9DFE}" srcOrd="2" destOrd="0" presId="urn:microsoft.com/office/officeart/2005/8/layout/venn2"/>
    <dgm:cxn modelId="{A8AD6CCA-B1FF-474E-BB8F-586B65053060}" type="presParOf" srcId="{78E8F892-CFE1-6F45-8F7B-C9F6108C9DFE}" destId="{ADE7904F-B866-E146-9E09-A40808EAFFF4}" srcOrd="0" destOrd="0" presId="urn:microsoft.com/office/officeart/2005/8/layout/venn2"/>
    <dgm:cxn modelId="{4452B257-250E-44C7-8E00-0F04042A9751}" type="presParOf" srcId="{78E8F892-CFE1-6F45-8F7B-C9F6108C9DFE}" destId="{CE6BA697-EE33-3A49-99BD-7CD7088E617C}" srcOrd="1" destOrd="0" presId="urn:microsoft.com/office/officeart/2005/8/layout/venn2"/>
    <dgm:cxn modelId="{5866CECF-DC8D-4647-B5C9-817C42143A97}" type="presParOf" srcId="{0FDB5F09-5132-734A-9555-CE38BCF4ADA9}" destId="{F06D5A26-BAD2-8D41-988A-511F5B107198}" srcOrd="3" destOrd="0" presId="urn:microsoft.com/office/officeart/2005/8/layout/venn2"/>
    <dgm:cxn modelId="{1E62BB53-2E16-4AA6-8983-B01A71241498}" type="presParOf" srcId="{F06D5A26-BAD2-8D41-988A-511F5B107198}" destId="{10396513-DDAB-C942-A0C9-9A5B99B7BE2C}" srcOrd="0" destOrd="0" presId="urn:microsoft.com/office/officeart/2005/8/layout/venn2"/>
    <dgm:cxn modelId="{1B055978-8C77-43A6-BE1E-9AE006C6BE09}" type="presParOf" srcId="{F06D5A26-BAD2-8D41-988A-511F5B107198}" destId="{BC506B2B-6EB9-BF49-856F-CA9085CD0B3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4316A0-121C-D14B-BAA2-726FC294E2FD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7891FAB-90E8-7047-86F5-D9721221E216}">
      <dgm:prSet phldrT="[Text]"/>
      <dgm:spPr/>
      <dgm:t>
        <a:bodyPr/>
        <a:lstStyle/>
        <a:p>
          <a:r>
            <a:rPr lang="ru-RU" dirty="0" err="1"/>
            <a:t>Самоаналитические</a:t>
          </a:r>
          <a:r>
            <a:rPr lang="ru-RU" dirty="0"/>
            <a:t> возможности</a:t>
          </a:r>
          <a:endParaRPr lang="de-DE" dirty="0"/>
        </a:p>
      </dgm:t>
    </dgm:pt>
    <dgm:pt modelId="{38B54093-01F8-0543-AB1D-399897E4B4F0}" type="parTrans" cxnId="{47049812-CC55-5242-8D90-AF86954F30BC}">
      <dgm:prSet/>
      <dgm:spPr/>
      <dgm:t>
        <a:bodyPr/>
        <a:lstStyle/>
        <a:p>
          <a:endParaRPr lang="de-DE"/>
        </a:p>
      </dgm:t>
    </dgm:pt>
    <dgm:pt modelId="{3CA54126-91D1-1944-BA25-B9161A201FC4}" type="sibTrans" cxnId="{47049812-CC55-5242-8D90-AF86954F30BC}">
      <dgm:prSet/>
      <dgm:spPr/>
      <dgm:t>
        <a:bodyPr/>
        <a:lstStyle/>
        <a:p>
          <a:endParaRPr lang="de-DE"/>
        </a:p>
      </dgm:t>
    </dgm:pt>
    <dgm:pt modelId="{5BD4C621-3E99-9449-A5D0-F30B4ABB785A}">
      <dgm:prSet phldrT="[Text]"/>
      <dgm:spPr/>
      <dgm:t>
        <a:bodyPr/>
        <a:lstStyle/>
        <a:p>
          <a:r>
            <a:rPr lang="ru-RU" dirty="0"/>
            <a:t>Эмоциональные возможности</a:t>
          </a:r>
          <a:endParaRPr lang="de-DE" dirty="0"/>
        </a:p>
      </dgm:t>
    </dgm:pt>
    <dgm:pt modelId="{E73AA564-0B38-AC4C-A2C6-C126835E420E}" type="parTrans" cxnId="{DEC5C7C2-446A-C74D-B747-11426DCE6BC9}">
      <dgm:prSet/>
      <dgm:spPr/>
      <dgm:t>
        <a:bodyPr/>
        <a:lstStyle/>
        <a:p>
          <a:endParaRPr lang="de-DE"/>
        </a:p>
      </dgm:t>
    </dgm:pt>
    <dgm:pt modelId="{B79F6161-51F9-F34A-96E8-E9355364A7B0}" type="sibTrans" cxnId="{DEC5C7C2-446A-C74D-B747-11426DCE6BC9}">
      <dgm:prSet/>
      <dgm:spPr/>
      <dgm:t>
        <a:bodyPr/>
        <a:lstStyle/>
        <a:p>
          <a:endParaRPr lang="de-DE"/>
        </a:p>
      </dgm:t>
    </dgm:pt>
    <dgm:pt modelId="{A582648E-164B-684D-9306-2EF4C7C1E3DD}">
      <dgm:prSet phldrT="[Text]"/>
      <dgm:spPr/>
      <dgm:t>
        <a:bodyPr/>
        <a:lstStyle/>
        <a:p>
          <a:r>
            <a:rPr lang="ru-RU" dirty="0"/>
            <a:t>Технические</a:t>
          </a:r>
          <a:r>
            <a:rPr lang="de-DE" dirty="0"/>
            <a:t> </a:t>
          </a:r>
          <a:r>
            <a:rPr lang="ru-RU" dirty="0"/>
            <a:t>возможности</a:t>
          </a:r>
          <a:endParaRPr lang="de-DE" dirty="0"/>
        </a:p>
      </dgm:t>
    </dgm:pt>
    <dgm:pt modelId="{8D434649-E239-5F4A-9096-16F8C3E5974A}" type="parTrans" cxnId="{53B8E937-7F4B-AF4C-B02A-F202EB93F0DA}">
      <dgm:prSet/>
      <dgm:spPr/>
      <dgm:t>
        <a:bodyPr/>
        <a:lstStyle/>
        <a:p>
          <a:endParaRPr lang="de-DE"/>
        </a:p>
      </dgm:t>
    </dgm:pt>
    <dgm:pt modelId="{A293BB9C-34FE-6B4B-94D7-7EB51BB5727E}" type="sibTrans" cxnId="{53B8E937-7F4B-AF4C-B02A-F202EB93F0DA}">
      <dgm:prSet/>
      <dgm:spPr/>
      <dgm:t>
        <a:bodyPr/>
        <a:lstStyle/>
        <a:p>
          <a:endParaRPr lang="de-DE"/>
        </a:p>
      </dgm:t>
    </dgm:pt>
    <dgm:pt modelId="{883F4664-CC20-1747-A090-1DEF09964E15}">
      <dgm:prSet phldrT="[Text]" custT="1"/>
      <dgm:spPr/>
      <dgm:t>
        <a:bodyPr/>
        <a:lstStyle/>
        <a:p>
          <a:r>
            <a:rPr lang="ru-RU" sz="1400" b="1" dirty="0">
              <a:solidFill>
                <a:srgbClr val="FF0000"/>
              </a:solidFill>
            </a:rPr>
            <a:t>Теоретические</a:t>
          </a:r>
          <a:endParaRPr lang="de-DE" sz="1400" b="1" dirty="0">
            <a:solidFill>
              <a:srgbClr val="FF0000"/>
            </a:solidFill>
          </a:endParaRPr>
        </a:p>
        <a:p>
          <a:r>
            <a:rPr lang="ru-RU" sz="1400" b="1" dirty="0">
              <a:solidFill>
                <a:srgbClr val="FF0000"/>
              </a:solidFill>
            </a:rPr>
            <a:t>возможности</a:t>
          </a:r>
          <a:endParaRPr lang="de-DE" sz="1400" b="1" dirty="0">
            <a:solidFill>
              <a:srgbClr val="FF0000"/>
            </a:solidFill>
          </a:endParaRPr>
        </a:p>
      </dgm:t>
    </dgm:pt>
    <dgm:pt modelId="{FCA93459-9B0E-114D-9D6E-F8A690EEC3C2}" type="parTrans" cxnId="{03CBCDD7-FCF5-EA49-930B-C5638675F513}">
      <dgm:prSet/>
      <dgm:spPr/>
      <dgm:t>
        <a:bodyPr/>
        <a:lstStyle/>
        <a:p>
          <a:endParaRPr lang="de-DE"/>
        </a:p>
      </dgm:t>
    </dgm:pt>
    <dgm:pt modelId="{B3F30617-9648-C14B-A935-EFAA0736DF75}" type="sibTrans" cxnId="{03CBCDD7-FCF5-EA49-930B-C5638675F513}">
      <dgm:prSet/>
      <dgm:spPr/>
      <dgm:t>
        <a:bodyPr/>
        <a:lstStyle/>
        <a:p>
          <a:endParaRPr lang="de-DE"/>
        </a:p>
      </dgm:t>
    </dgm:pt>
    <dgm:pt modelId="{636495AA-1302-F047-B2EB-A1388FBC4F82}" type="pres">
      <dgm:prSet presAssocID="{DD4316A0-121C-D14B-BAA2-726FC294E2FD}" presName="Name0" presStyleCnt="0">
        <dgm:presLayoutVars>
          <dgm:chMax val="7"/>
          <dgm:resizeHandles val="exact"/>
        </dgm:presLayoutVars>
      </dgm:prSet>
      <dgm:spPr/>
    </dgm:pt>
    <dgm:pt modelId="{DA7F278C-DD2D-FC44-864F-B018BDA9A797}" type="pres">
      <dgm:prSet presAssocID="{DD4316A0-121C-D14B-BAA2-726FC294E2FD}" presName="comp1" presStyleCnt="0"/>
      <dgm:spPr/>
    </dgm:pt>
    <dgm:pt modelId="{C35CF90D-5717-B44B-AF59-CFAAB73915AA}" type="pres">
      <dgm:prSet presAssocID="{DD4316A0-121C-D14B-BAA2-726FC294E2FD}" presName="circle1" presStyleLbl="node1" presStyleIdx="0" presStyleCnt="4"/>
      <dgm:spPr/>
    </dgm:pt>
    <dgm:pt modelId="{4EC3597B-1B4D-DE4B-A675-8822E3C1AFAF}" type="pres">
      <dgm:prSet presAssocID="{DD4316A0-121C-D14B-BAA2-726FC294E2FD}" presName="c1text" presStyleLbl="node1" presStyleIdx="0" presStyleCnt="4">
        <dgm:presLayoutVars>
          <dgm:bulletEnabled val="1"/>
        </dgm:presLayoutVars>
      </dgm:prSet>
      <dgm:spPr/>
    </dgm:pt>
    <dgm:pt modelId="{F6D717F9-2668-CA4A-B22B-71ECD9DE1179}" type="pres">
      <dgm:prSet presAssocID="{DD4316A0-121C-D14B-BAA2-726FC294E2FD}" presName="comp2" presStyleCnt="0"/>
      <dgm:spPr/>
    </dgm:pt>
    <dgm:pt modelId="{5176392C-4C14-1D4A-8A6A-5C701CE524EA}" type="pres">
      <dgm:prSet presAssocID="{DD4316A0-121C-D14B-BAA2-726FC294E2FD}" presName="circle2" presStyleLbl="node1" presStyleIdx="1" presStyleCnt="4"/>
      <dgm:spPr/>
    </dgm:pt>
    <dgm:pt modelId="{1C42EB9A-455B-5544-90DC-9CDA2F2F95A6}" type="pres">
      <dgm:prSet presAssocID="{DD4316A0-121C-D14B-BAA2-726FC294E2FD}" presName="c2text" presStyleLbl="node1" presStyleIdx="1" presStyleCnt="4">
        <dgm:presLayoutVars>
          <dgm:bulletEnabled val="1"/>
        </dgm:presLayoutVars>
      </dgm:prSet>
      <dgm:spPr/>
    </dgm:pt>
    <dgm:pt modelId="{72FBCB6E-2B06-EB4F-A7FD-1C65F38045FE}" type="pres">
      <dgm:prSet presAssocID="{DD4316A0-121C-D14B-BAA2-726FC294E2FD}" presName="comp3" presStyleCnt="0"/>
      <dgm:spPr/>
    </dgm:pt>
    <dgm:pt modelId="{E2A5891B-2E36-954D-820B-8F41CED70088}" type="pres">
      <dgm:prSet presAssocID="{DD4316A0-121C-D14B-BAA2-726FC294E2FD}" presName="circle3" presStyleLbl="node1" presStyleIdx="2" presStyleCnt="4"/>
      <dgm:spPr/>
    </dgm:pt>
    <dgm:pt modelId="{47A660AC-24A5-DD48-9863-1BA573B2A04D}" type="pres">
      <dgm:prSet presAssocID="{DD4316A0-121C-D14B-BAA2-726FC294E2FD}" presName="c3text" presStyleLbl="node1" presStyleIdx="2" presStyleCnt="4">
        <dgm:presLayoutVars>
          <dgm:bulletEnabled val="1"/>
        </dgm:presLayoutVars>
      </dgm:prSet>
      <dgm:spPr/>
    </dgm:pt>
    <dgm:pt modelId="{5226AF1E-1D6E-7146-869E-583F12A29B07}" type="pres">
      <dgm:prSet presAssocID="{DD4316A0-121C-D14B-BAA2-726FC294E2FD}" presName="comp4" presStyleCnt="0"/>
      <dgm:spPr/>
    </dgm:pt>
    <dgm:pt modelId="{FA524269-A2F5-9047-9D70-0CEC6663EB4C}" type="pres">
      <dgm:prSet presAssocID="{DD4316A0-121C-D14B-BAA2-726FC294E2FD}" presName="circle4" presStyleLbl="node1" presStyleIdx="3" presStyleCnt="4" custScaleX="128748" custLinFactNeighborY="0"/>
      <dgm:spPr/>
    </dgm:pt>
    <dgm:pt modelId="{243875EF-58F6-F545-ADAD-91AC941AA9E5}" type="pres">
      <dgm:prSet presAssocID="{DD4316A0-121C-D14B-BAA2-726FC294E2FD}" presName="c4text" presStyleLbl="node1" presStyleIdx="3" presStyleCnt="4">
        <dgm:presLayoutVars>
          <dgm:bulletEnabled val="1"/>
        </dgm:presLayoutVars>
      </dgm:prSet>
      <dgm:spPr/>
    </dgm:pt>
  </dgm:ptLst>
  <dgm:cxnLst>
    <dgm:cxn modelId="{55452709-C302-4081-8324-5776CF109009}" type="presOf" srcId="{A582648E-164B-684D-9306-2EF4C7C1E3DD}" destId="{E2A5891B-2E36-954D-820B-8F41CED70088}" srcOrd="0" destOrd="0" presId="urn:microsoft.com/office/officeart/2005/8/layout/venn2"/>
    <dgm:cxn modelId="{0662790A-B7E4-4E52-B5C8-D5FA784E4D31}" type="presOf" srcId="{883F4664-CC20-1747-A090-1DEF09964E15}" destId="{FA524269-A2F5-9047-9D70-0CEC6663EB4C}" srcOrd="0" destOrd="0" presId="urn:microsoft.com/office/officeart/2005/8/layout/venn2"/>
    <dgm:cxn modelId="{47049812-CC55-5242-8D90-AF86954F30BC}" srcId="{DD4316A0-121C-D14B-BAA2-726FC294E2FD}" destId="{47891FAB-90E8-7047-86F5-D9721221E216}" srcOrd="0" destOrd="0" parTransId="{38B54093-01F8-0543-AB1D-399897E4B4F0}" sibTransId="{3CA54126-91D1-1944-BA25-B9161A201FC4}"/>
    <dgm:cxn modelId="{C3005516-1C84-469F-AC92-5E454B45A25B}" type="presOf" srcId="{883F4664-CC20-1747-A090-1DEF09964E15}" destId="{243875EF-58F6-F545-ADAD-91AC941AA9E5}" srcOrd="1" destOrd="0" presId="urn:microsoft.com/office/officeart/2005/8/layout/venn2"/>
    <dgm:cxn modelId="{E9B3F11A-F8E6-434D-A323-72CC5107DFB6}" type="presOf" srcId="{47891FAB-90E8-7047-86F5-D9721221E216}" destId="{C35CF90D-5717-B44B-AF59-CFAAB73915AA}" srcOrd="0" destOrd="0" presId="urn:microsoft.com/office/officeart/2005/8/layout/venn2"/>
    <dgm:cxn modelId="{53B8E937-7F4B-AF4C-B02A-F202EB93F0DA}" srcId="{DD4316A0-121C-D14B-BAA2-726FC294E2FD}" destId="{A582648E-164B-684D-9306-2EF4C7C1E3DD}" srcOrd="2" destOrd="0" parTransId="{8D434649-E239-5F4A-9096-16F8C3E5974A}" sibTransId="{A293BB9C-34FE-6B4B-94D7-7EB51BB5727E}"/>
    <dgm:cxn modelId="{B07DA638-B958-4670-B0FA-88E9271712F3}" type="presOf" srcId="{5BD4C621-3E99-9449-A5D0-F30B4ABB785A}" destId="{5176392C-4C14-1D4A-8A6A-5C701CE524EA}" srcOrd="0" destOrd="0" presId="urn:microsoft.com/office/officeart/2005/8/layout/venn2"/>
    <dgm:cxn modelId="{84AD0046-D9A5-442C-A258-587DCC014955}" type="presOf" srcId="{DD4316A0-121C-D14B-BAA2-726FC294E2FD}" destId="{636495AA-1302-F047-B2EB-A1388FBC4F82}" srcOrd="0" destOrd="0" presId="urn:microsoft.com/office/officeart/2005/8/layout/venn2"/>
    <dgm:cxn modelId="{0AC5216F-3E1B-46DF-B74B-B7EF01E7EF7A}" type="presOf" srcId="{A582648E-164B-684D-9306-2EF4C7C1E3DD}" destId="{47A660AC-24A5-DD48-9863-1BA573B2A04D}" srcOrd="1" destOrd="0" presId="urn:microsoft.com/office/officeart/2005/8/layout/venn2"/>
    <dgm:cxn modelId="{98CE0D70-3077-423C-BCE9-F098E1A9A3D8}" type="presOf" srcId="{5BD4C621-3E99-9449-A5D0-F30B4ABB785A}" destId="{1C42EB9A-455B-5544-90DC-9CDA2F2F95A6}" srcOrd="1" destOrd="0" presId="urn:microsoft.com/office/officeart/2005/8/layout/venn2"/>
    <dgm:cxn modelId="{DEC5C7C2-446A-C74D-B747-11426DCE6BC9}" srcId="{DD4316A0-121C-D14B-BAA2-726FC294E2FD}" destId="{5BD4C621-3E99-9449-A5D0-F30B4ABB785A}" srcOrd="1" destOrd="0" parTransId="{E73AA564-0B38-AC4C-A2C6-C126835E420E}" sibTransId="{B79F6161-51F9-F34A-96E8-E9355364A7B0}"/>
    <dgm:cxn modelId="{03CBCDD7-FCF5-EA49-930B-C5638675F513}" srcId="{DD4316A0-121C-D14B-BAA2-726FC294E2FD}" destId="{883F4664-CC20-1747-A090-1DEF09964E15}" srcOrd="3" destOrd="0" parTransId="{FCA93459-9B0E-114D-9D6E-F8A690EEC3C2}" sibTransId="{B3F30617-9648-C14B-A935-EFAA0736DF75}"/>
    <dgm:cxn modelId="{81D435E4-3187-48E5-8117-C400DA03189E}" type="presOf" srcId="{47891FAB-90E8-7047-86F5-D9721221E216}" destId="{4EC3597B-1B4D-DE4B-A675-8822E3C1AFAF}" srcOrd="1" destOrd="0" presId="urn:microsoft.com/office/officeart/2005/8/layout/venn2"/>
    <dgm:cxn modelId="{6DF3FAC6-6B9F-4BE0-B9EA-9EE64FD87583}" type="presParOf" srcId="{636495AA-1302-F047-B2EB-A1388FBC4F82}" destId="{DA7F278C-DD2D-FC44-864F-B018BDA9A797}" srcOrd="0" destOrd="0" presId="urn:microsoft.com/office/officeart/2005/8/layout/venn2"/>
    <dgm:cxn modelId="{1D7C89CA-A07C-469E-A6CD-73CBE266B992}" type="presParOf" srcId="{DA7F278C-DD2D-FC44-864F-B018BDA9A797}" destId="{C35CF90D-5717-B44B-AF59-CFAAB73915AA}" srcOrd="0" destOrd="0" presId="urn:microsoft.com/office/officeart/2005/8/layout/venn2"/>
    <dgm:cxn modelId="{002BF4A6-A023-47B8-8C34-CFBA78993760}" type="presParOf" srcId="{DA7F278C-DD2D-FC44-864F-B018BDA9A797}" destId="{4EC3597B-1B4D-DE4B-A675-8822E3C1AFAF}" srcOrd="1" destOrd="0" presId="urn:microsoft.com/office/officeart/2005/8/layout/venn2"/>
    <dgm:cxn modelId="{A0CB7DB4-CF61-467E-A26A-F2A61D01EBF2}" type="presParOf" srcId="{636495AA-1302-F047-B2EB-A1388FBC4F82}" destId="{F6D717F9-2668-CA4A-B22B-71ECD9DE1179}" srcOrd="1" destOrd="0" presId="urn:microsoft.com/office/officeart/2005/8/layout/venn2"/>
    <dgm:cxn modelId="{A82ABD66-614C-4E47-A53F-BED9AFFB13F2}" type="presParOf" srcId="{F6D717F9-2668-CA4A-B22B-71ECD9DE1179}" destId="{5176392C-4C14-1D4A-8A6A-5C701CE524EA}" srcOrd="0" destOrd="0" presId="urn:microsoft.com/office/officeart/2005/8/layout/venn2"/>
    <dgm:cxn modelId="{4FF131B3-4193-4587-9E2C-1BF273A498A7}" type="presParOf" srcId="{F6D717F9-2668-CA4A-B22B-71ECD9DE1179}" destId="{1C42EB9A-455B-5544-90DC-9CDA2F2F95A6}" srcOrd="1" destOrd="0" presId="urn:microsoft.com/office/officeart/2005/8/layout/venn2"/>
    <dgm:cxn modelId="{3F0BED1D-67FE-46F2-B400-6246A10A7E1B}" type="presParOf" srcId="{636495AA-1302-F047-B2EB-A1388FBC4F82}" destId="{72FBCB6E-2B06-EB4F-A7FD-1C65F38045FE}" srcOrd="2" destOrd="0" presId="urn:microsoft.com/office/officeart/2005/8/layout/venn2"/>
    <dgm:cxn modelId="{B567D066-E9CB-4968-BF9F-0C8929F5B3CE}" type="presParOf" srcId="{72FBCB6E-2B06-EB4F-A7FD-1C65F38045FE}" destId="{E2A5891B-2E36-954D-820B-8F41CED70088}" srcOrd="0" destOrd="0" presId="urn:microsoft.com/office/officeart/2005/8/layout/venn2"/>
    <dgm:cxn modelId="{282827BD-16F6-474C-B550-43B1AF3161B7}" type="presParOf" srcId="{72FBCB6E-2B06-EB4F-A7FD-1C65F38045FE}" destId="{47A660AC-24A5-DD48-9863-1BA573B2A04D}" srcOrd="1" destOrd="0" presId="urn:microsoft.com/office/officeart/2005/8/layout/venn2"/>
    <dgm:cxn modelId="{026CE702-11BB-462B-82A7-9412778A0202}" type="presParOf" srcId="{636495AA-1302-F047-B2EB-A1388FBC4F82}" destId="{5226AF1E-1D6E-7146-869E-583F12A29B07}" srcOrd="3" destOrd="0" presId="urn:microsoft.com/office/officeart/2005/8/layout/venn2"/>
    <dgm:cxn modelId="{CCEDE0EB-FF4D-45DD-9403-A8BBE8DA2C86}" type="presParOf" srcId="{5226AF1E-1D6E-7146-869E-583F12A29B07}" destId="{FA524269-A2F5-9047-9D70-0CEC6663EB4C}" srcOrd="0" destOrd="0" presId="urn:microsoft.com/office/officeart/2005/8/layout/venn2"/>
    <dgm:cxn modelId="{137E709C-A2A7-4AC0-A74E-C8A0A65AAA3C}" type="presParOf" srcId="{5226AF1E-1D6E-7146-869E-583F12A29B07}" destId="{243875EF-58F6-F545-ADAD-91AC941AA9E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EA7864-6704-DA42-846C-EBB578A4919E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D5C72DD-1DBF-654E-A148-1A50600BF52A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Теория</a:t>
          </a:r>
          <a:endParaRPr lang="de-DE" dirty="0">
            <a:solidFill>
              <a:srgbClr val="FF0000"/>
            </a:solidFill>
          </a:endParaRPr>
        </a:p>
      </dgm:t>
    </dgm:pt>
    <dgm:pt modelId="{8CEC350F-45D9-0A47-BF60-7FF00602CFEC}" type="parTrans" cxnId="{F70EBE90-FBEE-CE42-900C-308E5210CC69}">
      <dgm:prSet/>
      <dgm:spPr/>
      <dgm:t>
        <a:bodyPr/>
        <a:lstStyle/>
        <a:p>
          <a:endParaRPr lang="de-DE"/>
        </a:p>
      </dgm:t>
    </dgm:pt>
    <dgm:pt modelId="{6D86F7BD-5185-3742-A91A-C66CAA2259F2}" type="sibTrans" cxnId="{F70EBE90-FBEE-CE42-900C-308E5210CC69}">
      <dgm:prSet/>
      <dgm:spPr/>
      <dgm:t>
        <a:bodyPr/>
        <a:lstStyle/>
        <a:p>
          <a:endParaRPr lang="de-DE"/>
        </a:p>
      </dgm:t>
    </dgm:pt>
    <dgm:pt modelId="{EE3FDC00-E485-5E4A-BF74-E7B065BEE1BB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Техника</a:t>
          </a:r>
          <a:endParaRPr lang="de-DE" dirty="0">
            <a:solidFill>
              <a:srgbClr val="FF0000"/>
            </a:solidFill>
          </a:endParaRPr>
        </a:p>
      </dgm:t>
    </dgm:pt>
    <dgm:pt modelId="{DCAC6915-A7DB-564F-8A49-087F8D527DC6}" type="parTrans" cxnId="{BA089088-C1A9-984C-ABE0-C4C19799C64D}">
      <dgm:prSet/>
      <dgm:spPr/>
      <dgm:t>
        <a:bodyPr/>
        <a:lstStyle/>
        <a:p>
          <a:endParaRPr lang="de-DE"/>
        </a:p>
      </dgm:t>
    </dgm:pt>
    <dgm:pt modelId="{A069F760-90AB-304A-A866-68216259FF82}" type="sibTrans" cxnId="{BA089088-C1A9-984C-ABE0-C4C19799C64D}">
      <dgm:prSet/>
      <dgm:spPr/>
      <dgm:t>
        <a:bodyPr/>
        <a:lstStyle/>
        <a:p>
          <a:endParaRPr lang="de-DE"/>
        </a:p>
      </dgm:t>
    </dgm:pt>
    <dgm:pt modelId="{7B37512B-CCB6-B746-88A9-2663BDB0ACB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Эмоциональные отношения</a:t>
          </a:r>
          <a:endParaRPr lang="de-DE" dirty="0">
            <a:solidFill>
              <a:srgbClr val="FF0000"/>
            </a:solidFill>
          </a:endParaRPr>
        </a:p>
      </dgm:t>
    </dgm:pt>
    <dgm:pt modelId="{73596CB3-DA07-7344-BEE8-B0BB9BAB9DDB}" type="parTrans" cxnId="{D0A61D43-45B8-B748-92B2-C771A10EA546}">
      <dgm:prSet/>
      <dgm:spPr/>
      <dgm:t>
        <a:bodyPr/>
        <a:lstStyle/>
        <a:p>
          <a:endParaRPr lang="de-DE"/>
        </a:p>
      </dgm:t>
    </dgm:pt>
    <dgm:pt modelId="{76C74661-2F0B-444E-8D2C-81BD0EFB0DB1}" type="sibTrans" cxnId="{D0A61D43-45B8-B748-92B2-C771A10EA546}">
      <dgm:prSet/>
      <dgm:spPr/>
      <dgm:t>
        <a:bodyPr/>
        <a:lstStyle/>
        <a:p>
          <a:endParaRPr lang="de-DE"/>
        </a:p>
      </dgm:t>
    </dgm:pt>
    <dgm:pt modelId="{0F3E08C3-7B73-314E-9A5F-90F6279E247C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Постоянный самоанализ</a:t>
          </a:r>
          <a:endParaRPr lang="de-DE" dirty="0">
            <a:solidFill>
              <a:srgbClr val="FF0000"/>
            </a:solidFill>
          </a:endParaRPr>
        </a:p>
      </dgm:t>
    </dgm:pt>
    <dgm:pt modelId="{910A0C4F-EEC4-6C4C-841E-36524F3BBD8A}" type="parTrans" cxnId="{56EA2F7B-622E-DF4F-B969-CC6CD2ABC2A6}">
      <dgm:prSet/>
      <dgm:spPr/>
      <dgm:t>
        <a:bodyPr/>
        <a:lstStyle/>
        <a:p>
          <a:endParaRPr lang="ru-RU"/>
        </a:p>
      </dgm:t>
    </dgm:pt>
    <dgm:pt modelId="{143B766B-9337-0642-AE08-F25E5DA36809}" type="sibTrans" cxnId="{56EA2F7B-622E-DF4F-B969-CC6CD2ABC2A6}">
      <dgm:prSet/>
      <dgm:spPr/>
      <dgm:t>
        <a:bodyPr/>
        <a:lstStyle/>
        <a:p>
          <a:endParaRPr lang="ru-RU"/>
        </a:p>
      </dgm:t>
    </dgm:pt>
    <dgm:pt modelId="{E81C0F02-2606-904D-885E-5DF2D6E770B4}" type="pres">
      <dgm:prSet presAssocID="{63EA7864-6704-DA42-846C-EBB578A4919E}" presName="Name0" presStyleCnt="0">
        <dgm:presLayoutVars>
          <dgm:dir/>
          <dgm:animLvl val="lvl"/>
          <dgm:resizeHandles val="exact"/>
        </dgm:presLayoutVars>
      </dgm:prSet>
      <dgm:spPr/>
    </dgm:pt>
    <dgm:pt modelId="{8E5ED008-6D17-A34A-89CE-8C79BE69B00E}" type="pres">
      <dgm:prSet presAssocID="{CD5C72DD-1DBF-654E-A148-1A50600BF52A}" presName="Name8" presStyleCnt="0"/>
      <dgm:spPr/>
    </dgm:pt>
    <dgm:pt modelId="{55088931-C79F-3B4E-BC44-5ACF5068B15E}" type="pres">
      <dgm:prSet presAssocID="{CD5C72DD-1DBF-654E-A148-1A50600BF52A}" presName="level" presStyleLbl="node1" presStyleIdx="0" presStyleCnt="4">
        <dgm:presLayoutVars>
          <dgm:chMax val="1"/>
          <dgm:bulletEnabled val="1"/>
        </dgm:presLayoutVars>
      </dgm:prSet>
      <dgm:spPr/>
    </dgm:pt>
    <dgm:pt modelId="{D68D0465-7753-BB48-A30F-9B9BEDCBB3FE}" type="pres">
      <dgm:prSet presAssocID="{CD5C72DD-1DBF-654E-A148-1A50600BF5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27C0C2-3360-D546-9CEB-6DD07379DB62}" type="pres">
      <dgm:prSet presAssocID="{EE3FDC00-E485-5E4A-BF74-E7B065BEE1BB}" presName="Name8" presStyleCnt="0"/>
      <dgm:spPr/>
    </dgm:pt>
    <dgm:pt modelId="{446727CA-7342-1747-A966-AFB31673B576}" type="pres">
      <dgm:prSet presAssocID="{EE3FDC00-E485-5E4A-BF74-E7B065BEE1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17325D94-CCF3-0649-B6E4-E87EA2C54C00}" type="pres">
      <dgm:prSet presAssocID="{EE3FDC00-E485-5E4A-BF74-E7B065BEE1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3A4018F-498A-7C41-8F7F-4AD090030365}" type="pres">
      <dgm:prSet presAssocID="{7B37512B-CCB6-B746-88A9-2663BDB0ACBD}" presName="Name8" presStyleCnt="0"/>
      <dgm:spPr/>
    </dgm:pt>
    <dgm:pt modelId="{0433CC6E-141B-854E-9E94-C681A54FA24F}" type="pres">
      <dgm:prSet presAssocID="{7B37512B-CCB6-B746-88A9-2663BDB0AC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49D13100-605D-D346-9967-32A1EFF2EF11}" type="pres">
      <dgm:prSet presAssocID="{7B37512B-CCB6-B746-88A9-2663BDB0AC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311E9C-E305-FC4D-9B36-09BD1FE2C666}" type="pres">
      <dgm:prSet presAssocID="{0F3E08C3-7B73-314E-9A5F-90F6279E247C}" presName="Name8" presStyleCnt="0"/>
      <dgm:spPr/>
    </dgm:pt>
    <dgm:pt modelId="{DB235C81-A386-C843-8A3A-623DDCEFBF42}" type="pres">
      <dgm:prSet presAssocID="{0F3E08C3-7B73-314E-9A5F-90F6279E247C}" presName="level" presStyleLbl="node1" presStyleIdx="3" presStyleCnt="4">
        <dgm:presLayoutVars>
          <dgm:chMax val="1"/>
          <dgm:bulletEnabled val="1"/>
        </dgm:presLayoutVars>
      </dgm:prSet>
      <dgm:spPr/>
    </dgm:pt>
    <dgm:pt modelId="{256992D8-CBED-C044-B1E4-0D7D68E22603}" type="pres">
      <dgm:prSet presAssocID="{0F3E08C3-7B73-314E-9A5F-90F6279E247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F30D90A-83B6-4194-A17C-C738EB63F7A8}" type="presOf" srcId="{7B37512B-CCB6-B746-88A9-2663BDB0ACBD}" destId="{0433CC6E-141B-854E-9E94-C681A54FA24F}" srcOrd="0" destOrd="0" presId="urn:microsoft.com/office/officeart/2005/8/layout/pyramid1"/>
    <dgm:cxn modelId="{ADB2775D-495E-4D17-A122-390C6569BC7F}" type="presOf" srcId="{0F3E08C3-7B73-314E-9A5F-90F6279E247C}" destId="{DB235C81-A386-C843-8A3A-623DDCEFBF42}" srcOrd="0" destOrd="0" presId="urn:microsoft.com/office/officeart/2005/8/layout/pyramid1"/>
    <dgm:cxn modelId="{79D39842-A357-42E2-8127-60F37406E99D}" type="presOf" srcId="{EE3FDC00-E485-5E4A-BF74-E7B065BEE1BB}" destId="{17325D94-CCF3-0649-B6E4-E87EA2C54C00}" srcOrd="1" destOrd="0" presId="urn:microsoft.com/office/officeart/2005/8/layout/pyramid1"/>
    <dgm:cxn modelId="{D0A61D43-45B8-B748-92B2-C771A10EA546}" srcId="{63EA7864-6704-DA42-846C-EBB578A4919E}" destId="{7B37512B-CCB6-B746-88A9-2663BDB0ACBD}" srcOrd="2" destOrd="0" parTransId="{73596CB3-DA07-7344-BEE8-B0BB9BAB9DDB}" sibTransId="{76C74661-2F0B-444E-8D2C-81BD0EFB0DB1}"/>
    <dgm:cxn modelId="{3D065046-9A92-474B-A1C2-E2A2C9F0B4AE}" type="presOf" srcId="{CD5C72DD-1DBF-654E-A148-1A50600BF52A}" destId="{55088931-C79F-3B4E-BC44-5ACF5068B15E}" srcOrd="0" destOrd="0" presId="urn:microsoft.com/office/officeart/2005/8/layout/pyramid1"/>
    <dgm:cxn modelId="{FC6C1E6B-C912-4986-89A4-1D6791CB54CC}" type="presOf" srcId="{0F3E08C3-7B73-314E-9A5F-90F6279E247C}" destId="{256992D8-CBED-C044-B1E4-0D7D68E22603}" srcOrd="1" destOrd="0" presId="urn:microsoft.com/office/officeart/2005/8/layout/pyramid1"/>
    <dgm:cxn modelId="{56EA2F7B-622E-DF4F-B969-CC6CD2ABC2A6}" srcId="{63EA7864-6704-DA42-846C-EBB578A4919E}" destId="{0F3E08C3-7B73-314E-9A5F-90F6279E247C}" srcOrd="3" destOrd="0" parTransId="{910A0C4F-EEC4-6C4C-841E-36524F3BBD8A}" sibTransId="{143B766B-9337-0642-AE08-F25E5DA36809}"/>
    <dgm:cxn modelId="{1F80E382-AD79-4CBA-BCA1-B3FBC4ECF3BC}" type="presOf" srcId="{63EA7864-6704-DA42-846C-EBB578A4919E}" destId="{E81C0F02-2606-904D-885E-5DF2D6E770B4}" srcOrd="0" destOrd="0" presId="urn:microsoft.com/office/officeart/2005/8/layout/pyramid1"/>
    <dgm:cxn modelId="{BA089088-C1A9-984C-ABE0-C4C19799C64D}" srcId="{63EA7864-6704-DA42-846C-EBB578A4919E}" destId="{EE3FDC00-E485-5E4A-BF74-E7B065BEE1BB}" srcOrd="1" destOrd="0" parTransId="{DCAC6915-A7DB-564F-8A49-087F8D527DC6}" sibTransId="{A069F760-90AB-304A-A866-68216259FF82}"/>
    <dgm:cxn modelId="{F70EBE90-FBEE-CE42-900C-308E5210CC69}" srcId="{63EA7864-6704-DA42-846C-EBB578A4919E}" destId="{CD5C72DD-1DBF-654E-A148-1A50600BF52A}" srcOrd="0" destOrd="0" parTransId="{8CEC350F-45D9-0A47-BF60-7FF00602CFEC}" sibTransId="{6D86F7BD-5185-3742-A91A-C66CAA2259F2}"/>
    <dgm:cxn modelId="{F39FFFA1-BC34-4F71-863F-892C5D2499BC}" type="presOf" srcId="{7B37512B-CCB6-B746-88A9-2663BDB0ACBD}" destId="{49D13100-605D-D346-9967-32A1EFF2EF11}" srcOrd="1" destOrd="0" presId="urn:microsoft.com/office/officeart/2005/8/layout/pyramid1"/>
    <dgm:cxn modelId="{F219D1BC-BE5D-45DA-AA92-F6EB65716FC2}" type="presOf" srcId="{CD5C72DD-1DBF-654E-A148-1A50600BF52A}" destId="{D68D0465-7753-BB48-A30F-9B9BEDCBB3FE}" srcOrd="1" destOrd="0" presId="urn:microsoft.com/office/officeart/2005/8/layout/pyramid1"/>
    <dgm:cxn modelId="{EA0A8ECC-3186-4D74-8099-5C69DB657516}" type="presOf" srcId="{EE3FDC00-E485-5E4A-BF74-E7B065BEE1BB}" destId="{446727CA-7342-1747-A966-AFB31673B576}" srcOrd="0" destOrd="0" presId="urn:microsoft.com/office/officeart/2005/8/layout/pyramid1"/>
    <dgm:cxn modelId="{91794855-4165-4761-B371-9ECC8CA9F1C5}" type="presParOf" srcId="{E81C0F02-2606-904D-885E-5DF2D6E770B4}" destId="{8E5ED008-6D17-A34A-89CE-8C79BE69B00E}" srcOrd="0" destOrd="0" presId="urn:microsoft.com/office/officeart/2005/8/layout/pyramid1"/>
    <dgm:cxn modelId="{24988CBE-BF5E-44C4-A614-D73FFBC723B7}" type="presParOf" srcId="{8E5ED008-6D17-A34A-89CE-8C79BE69B00E}" destId="{55088931-C79F-3B4E-BC44-5ACF5068B15E}" srcOrd="0" destOrd="0" presId="urn:microsoft.com/office/officeart/2005/8/layout/pyramid1"/>
    <dgm:cxn modelId="{C0463E1C-D5DB-459F-9A45-0DF03D401592}" type="presParOf" srcId="{8E5ED008-6D17-A34A-89CE-8C79BE69B00E}" destId="{D68D0465-7753-BB48-A30F-9B9BEDCBB3FE}" srcOrd="1" destOrd="0" presId="urn:microsoft.com/office/officeart/2005/8/layout/pyramid1"/>
    <dgm:cxn modelId="{05C32143-BB19-441F-B581-1C3A63875749}" type="presParOf" srcId="{E81C0F02-2606-904D-885E-5DF2D6E770B4}" destId="{BA27C0C2-3360-D546-9CEB-6DD07379DB62}" srcOrd="1" destOrd="0" presId="urn:microsoft.com/office/officeart/2005/8/layout/pyramid1"/>
    <dgm:cxn modelId="{9B1EC3E1-F6DA-4655-9EAC-DF981E8BA7F9}" type="presParOf" srcId="{BA27C0C2-3360-D546-9CEB-6DD07379DB62}" destId="{446727CA-7342-1747-A966-AFB31673B576}" srcOrd="0" destOrd="0" presId="urn:microsoft.com/office/officeart/2005/8/layout/pyramid1"/>
    <dgm:cxn modelId="{B4CCB063-8632-4A68-A5FA-6328254C81DF}" type="presParOf" srcId="{BA27C0C2-3360-D546-9CEB-6DD07379DB62}" destId="{17325D94-CCF3-0649-B6E4-E87EA2C54C00}" srcOrd="1" destOrd="0" presId="urn:microsoft.com/office/officeart/2005/8/layout/pyramid1"/>
    <dgm:cxn modelId="{2CA4A672-DF40-48D5-A441-143B50B02AB2}" type="presParOf" srcId="{E81C0F02-2606-904D-885E-5DF2D6E770B4}" destId="{23A4018F-498A-7C41-8F7F-4AD090030365}" srcOrd="2" destOrd="0" presId="urn:microsoft.com/office/officeart/2005/8/layout/pyramid1"/>
    <dgm:cxn modelId="{3D12847F-3812-4AA0-8039-EC10E627F31F}" type="presParOf" srcId="{23A4018F-498A-7C41-8F7F-4AD090030365}" destId="{0433CC6E-141B-854E-9E94-C681A54FA24F}" srcOrd="0" destOrd="0" presId="urn:microsoft.com/office/officeart/2005/8/layout/pyramid1"/>
    <dgm:cxn modelId="{E1E64445-7719-4F42-92B5-B23D05C327E2}" type="presParOf" srcId="{23A4018F-498A-7C41-8F7F-4AD090030365}" destId="{49D13100-605D-D346-9967-32A1EFF2EF11}" srcOrd="1" destOrd="0" presId="urn:microsoft.com/office/officeart/2005/8/layout/pyramid1"/>
    <dgm:cxn modelId="{B2BA3490-F984-4738-A292-7B0A3F6D90B5}" type="presParOf" srcId="{E81C0F02-2606-904D-885E-5DF2D6E770B4}" destId="{E5311E9C-E305-FC4D-9B36-09BD1FE2C666}" srcOrd="3" destOrd="0" presId="urn:microsoft.com/office/officeart/2005/8/layout/pyramid1"/>
    <dgm:cxn modelId="{51A4ACDD-9DD0-4F57-970F-26C105129CFA}" type="presParOf" srcId="{E5311E9C-E305-FC4D-9B36-09BD1FE2C666}" destId="{DB235C81-A386-C843-8A3A-623DDCEFBF42}" srcOrd="0" destOrd="0" presId="urn:microsoft.com/office/officeart/2005/8/layout/pyramid1"/>
    <dgm:cxn modelId="{78C3B3A8-7523-419E-BD90-235AA0EB6AFE}" type="presParOf" srcId="{E5311E9C-E305-FC4D-9B36-09BD1FE2C666}" destId="{256992D8-CBED-C044-B1E4-0D7D68E2260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EA7864-6704-DA42-846C-EBB578A4919E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CD5C72DD-1DBF-654E-A148-1A50600BF52A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Теория</a:t>
          </a:r>
          <a:r>
            <a:rPr lang="de-DE" dirty="0"/>
            <a:t> = </a:t>
          </a:r>
          <a:r>
            <a:rPr lang="ru-RU" dirty="0"/>
            <a:t>Навигационный инструмент</a:t>
          </a:r>
          <a:endParaRPr lang="de-DE" dirty="0"/>
        </a:p>
      </dgm:t>
    </dgm:pt>
    <dgm:pt modelId="{8CEC350F-45D9-0A47-BF60-7FF00602CFEC}" type="parTrans" cxnId="{F70EBE90-FBEE-CE42-900C-308E5210CC69}">
      <dgm:prSet/>
      <dgm:spPr/>
      <dgm:t>
        <a:bodyPr/>
        <a:lstStyle/>
        <a:p>
          <a:endParaRPr lang="de-DE"/>
        </a:p>
      </dgm:t>
    </dgm:pt>
    <dgm:pt modelId="{6D86F7BD-5185-3742-A91A-C66CAA2259F2}" type="sibTrans" cxnId="{F70EBE90-FBEE-CE42-900C-308E5210CC69}">
      <dgm:prSet/>
      <dgm:spPr/>
      <dgm:t>
        <a:bodyPr/>
        <a:lstStyle/>
        <a:p>
          <a:endParaRPr lang="de-DE"/>
        </a:p>
      </dgm:t>
    </dgm:pt>
    <dgm:pt modelId="{EE3FDC00-E485-5E4A-BF74-E7B065BEE1BB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Техника</a:t>
          </a:r>
          <a:r>
            <a:rPr lang="de-DE" dirty="0"/>
            <a:t> = </a:t>
          </a:r>
        </a:p>
        <a:p>
          <a:r>
            <a:rPr lang="ru-RU" dirty="0"/>
            <a:t>Руководство к стратегии и тактике практической работы</a:t>
          </a:r>
          <a:endParaRPr lang="de-DE" dirty="0"/>
        </a:p>
      </dgm:t>
    </dgm:pt>
    <dgm:pt modelId="{DCAC6915-A7DB-564F-8A49-087F8D527DC6}" type="parTrans" cxnId="{BA089088-C1A9-984C-ABE0-C4C19799C64D}">
      <dgm:prSet/>
      <dgm:spPr/>
      <dgm:t>
        <a:bodyPr/>
        <a:lstStyle/>
        <a:p>
          <a:endParaRPr lang="de-DE"/>
        </a:p>
      </dgm:t>
    </dgm:pt>
    <dgm:pt modelId="{A069F760-90AB-304A-A866-68216259FF82}" type="sibTrans" cxnId="{BA089088-C1A9-984C-ABE0-C4C19799C64D}">
      <dgm:prSet/>
      <dgm:spPr/>
      <dgm:t>
        <a:bodyPr/>
        <a:lstStyle/>
        <a:p>
          <a:endParaRPr lang="de-DE"/>
        </a:p>
      </dgm:t>
    </dgm:pt>
    <dgm:pt modelId="{7B37512B-CCB6-B746-88A9-2663BDB0ACBD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Эмоциональные отношения </a:t>
          </a:r>
          <a:r>
            <a:rPr lang="de-DE" dirty="0"/>
            <a:t>= </a:t>
          </a:r>
        </a:p>
        <a:p>
          <a:r>
            <a:rPr lang="ru-RU" dirty="0"/>
            <a:t>Основа безопасной работы</a:t>
          </a:r>
          <a:endParaRPr lang="de-DE" dirty="0"/>
        </a:p>
      </dgm:t>
    </dgm:pt>
    <dgm:pt modelId="{73596CB3-DA07-7344-BEE8-B0BB9BAB9DDB}" type="parTrans" cxnId="{D0A61D43-45B8-B748-92B2-C771A10EA546}">
      <dgm:prSet/>
      <dgm:spPr/>
      <dgm:t>
        <a:bodyPr/>
        <a:lstStyle/>
        <a:p>
          <a:endParaRPr lang="de-DE"/>
        </a:p>
      </dgm:t>
    </dgm:pt>
    <dgm:pt modelId="{76C74661-2F0B-444E-8D2C-81BD0EFB0DB1}" type="sibTrans" cxnId="{D0A61D43-45B8-B748-92B2-C771A10EA546}">
      <dgm:prSet/>
      <dgm:spPr/>
      <dgm:t>
        <a:bodyPr/>
        <a:lstStyle/>
        <a:p>
          <a:endParaRPr lang="de-DE"/>
        </a:p>
      </dgm:t>
    </dgm:pt>
    <dgm:pt modelId="{2A715905-12EF-A54B-B5A3-4FE62AFD1AA9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Постоянный самоанализ</a:t>
          </a:r>
          <a:r>
            <a:rPr lang="de-DE" dirty="0"/>
            <a:t>: </a:t>
          </a:r>
        </a:p>
        <a:p>
          <a:r>
            <a:rPr lang="ru-RU" dirty="0"/>
            <a:t>Обязательное этическое условие</a:t>
          </a:r>
          <a:endParaRPr lang="de-DE" dirty="0"/>
        </a:p>
      </dgm:t>
    </dgm:pt>
    <dgm:pt modelId="{94D7BAEE-1C75-4F49-9DFF-9ED290F11E18}" type="parTrans" cxnId="{1830ABBD-E48C-1C49-A7E1-FFD45C505023}">
      <dgm:prSet/>
      <dgm:spPr/>
      <dgm:t>
        <a:bodyPr/>
        <a:lstStyle/>
        <a:p>
          <a:endParaRPr lang="ru-RU"/>
        </a:p>
      </dgm:t>
    </dgm:pt>
    <dgm:pt modelId="{A9A905FD-02CA-1F4A-9B79-6F28F078D109}" type="sibTrans" cxnId="{1830ABBD-E48C-1C49-A7E1-FFD45C505023}">
      <dgm:prSet/>
      <dgm:spPr/>
      <dgm:t>
        <a:bodyPr/>
        <a:lstStyle/>
        <a:p>
          <a:endParaRPr lang="ru-RU"/>
        </a:p>
      </dgm:t>
    </dgm:pt>
    <dgm:pt modelId="{E81C0F02-2606-904D-885E-5DF2D6E770B4}" type="pres">
      <dgm:prSet presAssocID="{63EA7864-6704-DA42-846C-EBB578A4919E}" presName="Name0" presStyleCnt="0">
        <dgm:presLayoutVars>
          <dgm:dir/>
          <dgm:animLvl val="lvl"/>
          <dgm:resizeHandles val="exact"/>
        </dgm:presLayoutVars>
      </dgm:prSet>
      <dgm:spPr/>
    </dgm:pt>
    <dgm:pt modelId="{8E5ED008-6D17-A34A-89CE-8C79BE69B00E}" type="pres">
      <dgm:prSet presAssocID="{CD5C72DD-1DBF-654E-A148-1A50600BF52A}" presName="Name8" presStyleCnt="0"/>
      <dgm:spPr/>
    </dgm:pt>
    <dgm:pt modelId="{55088931-C79F-3B4E-BC44-5ACF5068B15E}" type="pres">
      <dgm:prSet presAssocID="{CD5C72DD-1DBF-654E-A148-1A50600BF52A}" presName="level" presStyleLbl="node1" presStyleIdx="0" presStyleCnt="4">
        <dgm:presLayoutVars>
          <dgm:chMax val="1"/>
          <dgm:bulletEnabled val="1"/>
        </dgm:presLayoutVars>
      </dgm:prSet>
      <dgm:spPr/>
    </dgm:pt>
    <dgm:pt modelId="{D68D0465-7753-BB48-A30F-9B9BEDCBB3FE}" type="pres">
      <dgm:prSet presAssocID="{CD5C72DD-1DBF-654E-A148-1A50600BF5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27C0C2-3360-D546-9CEB-6DD07379DB62}" type="pres">
      <dgm:prSet presAssocID="{EE3FDC00-E485-5E4A-BF74-E7B065BEE1BB}" presName="Name8" presStyleCnt="0"/>
      <dgm:spPr/>
    </dgm:pt>
    <dgm:pt modelId="{446727CA-7342-1747-A966-AFB31673B576}" type="pres">
      <dgm:prSet presAssocID="{EE3FDC00-E485-5E4A-BF74-E7B065BEE1BB}" presName="level" presStyleLbl="node1" presStyleIdx="1" presStyleCnt="4">
        <dgm:presLayoutVars>
          <dgm:chMax val="1"/>
          <dgm:bulletEnabled val="1"/>
        </dgm:presLayoutVars>
      </dgm:prSet>
      <dgm:spPr/>
    </dgm:pt>
    <dgm:pt modelId="{17325D94-CCF3-0649-B6E4-E87EA2C54C00}" type="pres">
      <dgm:prSet presAssocID="{EE3FDC00-E485-5E4A-BF74-E7B065BEE1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3A4018F-498A-7C41-8F7F-4AD090030365}" type="pres">
      <dgm:prSet presAssocID="{7B37512B-CCB6-B746-88A9-2663BDB0ACBD}" presName="Name8" presStyleCnt="0"/>
      <dgm:spPr/>
    </dgm:pt>
    <dgm:pt modelId="{0433CC6E-141B-854E-9E94-C681A54FA24F}" type="pres">
      <dgm:prSet presAssocID="{7B37512B-CCB6-B746-88A9-2663BDB0ACBD}" presName="level" presStyleLbl="node1" presStyleIdx="2" presStyleCnt="4">
        <dgm:presLayoutVars>
          <dgm:chMax val="1"/>
          <dgm:bulletEnabled val="1"/>
        </dgm:presLayoutVars>
      </dgm:prSet>
      <dgm:spPr/>
    </dgm:pt>
    <dgm:pt modelId="{49D13100-605D-D346-9967-32A1EFF2EF11}" type="pres">
      <dgm:prSet presAssocID="{7B37512B-CCB6-B746-88A9-2663BDB0AC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F1F1B19-C710-A140-A6FE-2DDA2FC8C979}" type="pres">
      <dgm:prSet presAssocID="{2A715905-12EF-A54B-B5A3-4FE62AFD1AA9}" presName="Name8" presStyleCnt="0"/>
      <dgm:spPr/>
    </dgm:pt>
    <dgm:pt modelId="{03C76F3E-DB72-1245-81E0-F30F527800EC}" type="pres">
      <dgm:prSet presAssocID="{2A715905-12EF-A54B-B5A3-4FE62AFD1AA9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2B3CE2-0D07-F947-A6B4-C10B4885E6FA}" type="pres">
      <dgm:prSet presAssocID="{2A715905-12EF-A54B-B5A3-4FE62AFD1AA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255640D-F556-4C20-B59E-774A0EA4F63F}" type="presOf" srcId="{63EA7864-6704-DA42-846C-EBB578A4919E}" destId="{E81C0F02-2606-904D-885E-5DF2D6E770B4}" srcOrd="0" destOrd="0" presId="urn:microsoft.com/office/officeart/2005/8/layout/pyramid1"/>
    <dgm:cxn modelId="{CBBCEF1B-5862-4D4F-ABE4-70F331909FCA}" type="presOf" srcId="{2A715905-12EF-A54B-B5A3-4FE62AFD1AA9}" destId="{03C76F3E-DB72-1245-81E0-F30F527800EC}" srcOrd="0" destOrd="0" presId="urn:microsoft.com/office/officeart/2005/8/layout/pyramid1"/>
    <dgm:cxn modelId="{8CA06C27-ECE2-4C7F-8E31-642019F3DF6C}" type="presOf" srcId="{7B37512B-CCB6-B746-88A9-2663BDB0ACBD}" destId="{0433CC6E-141B-854E-9E94-C681A54FA24F}" srcOrd="0" destOrd="0" presId="urn:microsoft.com/office/officeart/2005/8/layout/pyramid1"/>
    <dgm:cxn modelId="{CD4C302C-3BF8-406B-A641-9E40BC189EF6}" type="presOf" srcId="{7B37512B-CCB6-B746-88A9-2663BDB0ACBD}" destId="{49D13100-605D-D346-9967-32A1EFF2EF11}" srcOrd="1" destOrd="0" presId="urn:microsoft.com/office/officeart/2005/8/layout/pyramid1"/>
    <dgm:cxn modelId="{DA59AD3B-5AF0-40CA-961C-0F7186BFA8F9}" type="presOf" srcId="{EE3FDC00-E485-5E4A-BF74-E7B065BEE1BB}" destId="{446727CA-7342-1747-A966-AFB31673B576}" srcOrd="0" destOrd="0" presId="urn:microsoft.com/office/officeart/2005/8/layout/pyramid1"/>
    <dgm:cxn modelId="{D0A61D43-45B8-B748-92B2-C771A10EA546}" srcId="{63EA7864-6704-DA42-846C-EBB578A4919E}" destId="{7B37512B-CCB6-B746-88A9-2663BDB0ACBD}" srcOrd="2" destOrd="0" parTransId="{73596CB3-DA07-7344-BEE8-B0BB9BAB9DDB}" sibTransId="{76C74661-2F0B-444E-8D2C-81BD0EFB0DB1}"/>
    <dgm:cxn modelId="{0E19D243-95AD-4FE1-BD76-D6222DCDBF32}" type="presOf" srcId="{EE3FDC00-E485-5E4A-BF74-E7B065BEE1BB}" destId="{17325D94-CCF3-0649-B6E4-E87EA2C54C00}" srcOrd="1" destOrd="0" presId="urn:microsoft.com/office/officeart/2005/8/layout/pyramid1"/>
    <dgm:cxn modelId="{BA089088-C1A9-984C-ABE0-C4C19799C64D}" srcId="{63EA7864-6704-DA42-846C-EBB578A4919E}" destId="{EE3FDC00-E485-5E4A-BF74-E7B065BEE1BB}" srcOrd="1" destOrd="0" parTransId="{DCAC6915-A7DB-564F-8A49-087F8D527DC6}" sibTransId="{A069F760-90AB-304A-A866-68216259FF82}"/>
    <dgm:cxn modelId="{3A3DFC88-483E-487D-A09C-6F2D440D0DB5}" type="presOf" srcId="{CD5C72DD-1DBF-654E-A148-1A50600BF52A}" destId="{D68D0465-7753-BB48-A30F-9B9BEDCBB3FE}" srcOrd="1" destOrd="0" presId="urn:microsoft.com/office/officeart/2005/8/layout/pyramid1"/>
    <dgm:cxn modelId="{F70EBE90-FBEE-CE42-900C-308E5210CC69}" srcId="{63EA7864-6704-DA42-846C-EBB578A4919E}" destId="{CD5C72DD-1DBF-654E-A148-1A50600BF52A}" srcOrd="0" destOrd="0" parTransId="{8CEC350F-45D9-0A47-BF60-7FF00602CFEC}" sibTransId="{6D86F7BD-5185-3742-A91A-C66CAA2259F2}"/>
    <dgm:cxn modelId="{6BA2109A-3E8E-4FC0-A84E-BB7120E97ABC}" type="presOf" srcId="{2A715905-12EF-A54B-B5A3-4FE62AFD1AA9}" destId="{102B3CE2-0D07-F947-A6B4-C10B4885E6FA}" srcOrd="1" destOrd="0" presId="urn:microsoft.com/office/officeart/2005/8/layout/pyramid1"/>
    <dgm:cxn modelId="{1830ABBD-E48C-1C49-A7E1-FFD45C505023}" srcId="{63EA7864-6704-DA42-846C-EBB578A4919E}" destId="{2A715905-12EF-A54B-B5A3-4FE62AFD1AA9}" srcOrd="3" destOrd="0" parTransId="{94D7BAEE-1C75-4F49-9DFF-9ED290F11E18}" sibTransId="{A9A905FD-02CA-1F4A-9B79-6F28F078D109}"/>
    <dgm:cxn modelId="{B63582D8-9C77-47E0-9A89-EE3CFA2E49F2}" type="presOf" srcId="{CD5C72DD-1DBF-654E-A148-1A50600BF52A}" destId="{55088931-C79F-3B4E-BC44-5ACF5068B15E}" srcOrd="0" destOrd="0" presId="urn:microsoft.com/office/officeart/2005/8/layout/pyramid1"/>
    <dgm:cxn modelId="{0568B247-268D-415E-9438-C8FB1525F1F3}" type="presParOf" srcId="{E81C0F02-2606-904D-885E-5DF2D6E770B4}" destId="{8E5ED008-6D17-A34A-89CE-8C79BE69B00E}" srcOrd="0" destOrd="0" presId="urn:microsoft.com/office/officeart/2005/8/layout/pyramid1"/>
    <dgm:cxn modelId="{ECBAF9AE-E470-48C0-B194-A17B58370D8E}" type="presParOf" srcId="{8E5ED008-6D17-A34A-89CE-8C79BE69B00E}" destId="{55088931-C79F-3B4E-BC44-5ACF5068B15E}" srcOrd="0" destOrd="0" presId="urn:microsoft.com/office/officeart/2005/8/layout/pyramid1"/>
    <dgm:cxn modelId="{A0780DFB-3B50-465D-95DF-F93F82E79D21}" type="presParOf" srcId="{8E5ED008-6D17-A34A-89CE-8C79BE69B00E}" destId="{D68D0465-7753-BB48-A30F-9B9BEDCBB3FE}" srcOrd="1" destOrd="0" presId="urn:microsoft.com/office/officeart/2005/8/layout/pyramid1"/>
    <dgm:cxn modelId="{9D0813EF-5860-48E5-B95C-9F7B450D94C8}" type="presParOf" srcId="{E81C0F02-2606-904D-885E-5DF2D6E770B4}" destId="{BA27C0C2-3360-D546-9CEB-6DD07379DB62}" srcOrd="1" destOrd="0" presId="urn:microsoft.com/office/officeart/2005/8/layout/pyramid1"/>
    <dgm:cxn modelId="{74EF8429-60E8-48DC-BB2E-A1A1DF5EE198}" type="presParOf" srcId="{BA27C0C2-3360-D546-9CEB-6DD07379DB62}" destId="{446727CA-7342-1747-A966-AFB31673B576}" srcOrd="0" destOrd="0" presId="urn:microsoft.com/office/officeart/2005/8/layout/pyramid1"/>
    <dgm:cxn modelId="{D917D477-0E81-457D-A5A0-CDBF711EE444}" type="presParOf" srcId="{BA27C0C2-3360-D546-9CEB-6DD07379DB62}" destId="{17325D94-CCF3-0649-B6E4-E87EA2C54C00}" srcOrd="1" destOrd="0" presId="urn:microsoft.com/office/officeart/2005/8/layout/pyramid1"/>
    <dgm:cxn modelId="{6FF1DAF1-7A25-4317-8F52-797973BEA1FD}" type="presParOf" srcId="{E81C0F02-2606-904D-885E-5DF2D6E770B4}" destId="{23A4018F-498A-7C41-8F7F-4AD090030365}" srcOrd="2" destOrd="0" presId="urn:microsoft.com/office/officeart/2005/8/layout/pyramid1"/>
    <dgm:cxn modelId="{B20C89A5-CBA1-4712-9016-BC54ADA5A468}" type="presParOf" srcId="{23A4018F-498A-7C41-8F7F-4AD090030365}" destId="{0433CC6E-141B-854E-9E94-C681A54FA24F}" srcOrd="0" destOrd="0" presId="urn:microsoft.com/office/officeart/2005/8/layout/pyramid1"/>
    <dgm:cxn modelId="{1E8A5CA7-C4DC-4E88-9427-3B58FCB6BA3A}" type="presParOf" srcId="{23A4018F-498A-7C41-8F7F-4AD090030365}" destId="{49D13100-605D-D346-9967-32A1EFF2EF11}" srcOrd="1" destOrd="0" presId="urn:microsoft.com/office/officeart/2005/8/layout/pyramid1"/>
    <dgm:cxn modelId="{1E1A490C-5F76-420D-A037-00C706450378}" type="presParOf" srcId="{E81C0F02-2606-904D-885E-5DF2D6E770B4}" destId="{2F1F1B19-C710-A140-A6FE-2DDA2FC8C979}" srcOrd="3" destOrd="0" presId="urn:microsoft.com/office/officeart/2005/8/layout/pyramid1"/>
    <dgm:cxn modelId="{3FBE6596-C779-4C41-9096-C5A01FFF6E08}" type="presParOf" srcId="{2F1F1B19-C710-A140-A6FE-2DDA2FC8C979}" destId="{03C76F3E-DB72-1245-81E0-F30F527800EC}" srcOrd="0" destOrd="0" presId="urn:microsoft.com/office/officeart/2005/8/layout/pyramid1"/>
    <dgm:cxn modelId="{F904E2BC-4095-4B03-AFD7-5035011CBDD6}" type="presParOf" srcId="{2F1F1B19-C710-A140-A6FE-2DDA2FC8C979}" destId="{102B3CE2-0D07-F947-A6B4-C10B4885E6F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8D4C-1B44-B145-A23C-AF08EFF72238}">
      <dsp:nvSpPr>
        <dsp:cNvPr id="0" name=""/>
        <dsp:cNvSpPr/>
      </dsp:nvSpPr>
      <dsp:spPr>
        <a:xfrm>
          <a:off x="908639" y="-281841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2C79C4-3B9E-1E4D-B8B1-8F6EF4864B0C}">
      <dsp:nvSpPr>
        <dsp:cNvPr id="0" name=""/>
        <dsp:cNvSpPr/>
      </dsp:nvSpPr>
      <dsp:spPr>
        <a:xfrm>
          <a:off x="1531194" y="3083664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92FF88-CEB8-E044-B928-52134584E555}">
      <dsp:nvSpPr>
        <dsp:cNvPr id="0" name=""/>
        <dsp:cNvSpPr/>
      </dsp:nvSpPr>
      <dsp:spPr>
        <a:xfrm>
          <a:off x="346257" y="2603260"/>
          <a:ext cx="3774732" cy="220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Вступление</a:t>
          </a:r>
          <a:r>
            <a:rPr lang="de-DE" sz="1800" b="1" kern="1200" dirty="0"/>
            <a:t>: </a:t>
          </a:r>
          <a:r>
            <a:rPr lang="ru-RU" sz="1800" b="1" kern="1200" dirty="0"/>
            <a:t>Концептуальная модель семинара</a:t>
          </a:r>
          <a:r>
            <a:rPr lang="de-DE" sz="1800" b="1" kern="1200" dirty="0"/>
            <a:t>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Возможности аналитика и Психоаналитическая пирамида</a:t>
          </a:r>
          <a:endParaRPr lang="de-DE" sz="1800" b="1" kern="1200" dirty="0"/>
        </a:p>
      </dsp:txBody>
      <dsp:txXfrm>
        <a:off x="346257" y="2603260"/>
        <a:ext cx="3774732" cy="2204544"/>
      </dsp:txXfrm>
    </dsp:sp>
    <dsp:sp modelId="{1AD6EC8F-2F44-F14D-967D-2D3AFCF65E58}">
      <dsp:nvSpPr>
        <dsp:cNvPr id="0" name=""/>
        <dsp:cNvSpPr/>
      </dsp:nvSpPr>
      <dsp:spPr>
        <a:xfrm>
          <a:off x="2707944" y="2030925"/>
          <a:ext cx="289661" cy="289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79AD79-9BB5-4444-AE49-06A64B71A40F}">
      <dsp:nvSpPr>
        <dsp:cNvPr id="0" name=""/>
        <dsp:cNvSpPr/>
      </dsp:nvSpPr>
      <dsp:spPr>
        <a:xfrm>
          <a:off x="2666996" y="2247466"/>
          <a:ext cx="2240466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Эмоциональные отношения</a:t>
          </a:r>
          <a:endParaRPr lang="de-DE" sz="1800" b="1" kern="1200" dirty="0"/>
        </a:p>
      </dsp:txBody>
      <dsp:txXfrm>
        <a:off x="2666996" y="2247466"/>
        <a:ext cx="2240466" cy="2068365"/>
      </dsp:txXfrm>
    </dsp:sp>
    <dsp:sp modelId="{B07D9D60-51D7-614B-B69E-80567148CF34}">
      <dsp:nvSpPr>
        <dsp:cNvPr id="0" name=""/>
        <dsp:cNvSpPr/>
      </dsp:nvSpPr>
      <dsp:spPr>
        <a:xfrm>
          <a:off x="4210564" y="1255175"/>
          <a:ext cx="383801" cy="38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709CB-BC4B-254F-9C89-CA7808CCE58B}">
      <dsp:nvSpPr>
        <dsp:cNvPr id="0" name=""/>
        <dsp:cNvSpPr/>
      </dsp:nvSpPr>
      <dsp:spPr>
        <a:xfrm>
          <a:off x="4455386" y="1447076"/>
          <a:ext cx="1520723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Техника</a:t>
          </a:r>
          <a:endParaRPr lang="de-DE" sz="1800" b="1" kern="1200" dirty="0"/>
        </a:p>
      </dsp:txBody>
      <dsp:txXfrm>
        <a:off x="4455386" y="1447076"/>
        <a:ext cx="1520723" cy="2797045"/>
      </dsp:txXfrm>
    </dsp:sp>
    <dsp:sp modelId="{0F845327-C9C2-AA44-8EB0-642F58E8DEA4}">
      <dsp:nvSpPr>
        <dsp:cNvPr id="0" name=""/>
        <dsp:cNvSpPr/>
      </dsp:nvSpPr>
      <dsp:spPr>
        <a:xfrm>
          <a:off x="5847152" y="741931"/>
          <a:ext cx="514149" cy="514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F62DC2-698F-9149-B743-C457F289BB95}">
      <dsp:nvSpPr>
        <dsp:cNvPr id="0" name=""/>
        <dsp:cNvSpPr/>
      </dsp:nvSpPr>
      <dsp:spPr>
        <a:xfrm>
          <a:off x="5695844" y="999006"/>
          <a:ext cx="2337488" cy="3245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Теория развития</a:t>
          </a:r>
          <a:endParaRPr lang="de-DE" sz="1800" b="1" kern="1200" dirty="0"/>
        </a:p>
      </dsp:txBody>
      <dsp:txXfrm>
        <a:off x="5695844" y="999006"/>
        <a:ext cx="2337488" cy="32451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7E922-0A00-3948-9485-3DB936B992AC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3086099" y="0"/>
        <a:ext cx="2057400" cy="1131490"/>
      </dsp:txXfrm>
    </dsp:sp>
    <dsp:sp modelId="{67969FEF-4038-C546-B0A2-1F63BB1CF248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2777489" y="1131490"/>
        <a:ext cx="2674620" cy="1131490"/>
      </dsp:txXfrm>
    </dsp:sp>
    <dsp:sp modelId="{E28A4BEB-EB58-E945-B2B6-D34B93587810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2108834" y="2262981"/>
        <a:ext cx="4011930" cy="1131490"/>
      </dsp:txXfrm>
    </dsp:sp>
    <dsp:sp modelId="{DE10343F-2780-6346-AA99-4FAC0ACF64AF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rgbClr val="FF0000"/>
              </a:solidFill>
            </a:rPr>
            <a:t>Обязательное этическое и практическое условие аналитической работы</a:t>
          </a:r>
          <a:endParaRPr lang="de-DE" sz="2600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75672-4AD6-DB45-A1CE-5E723D6EF9A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/>
        </a:p>
      </dsp:txBody>
      <dsp:txXfrm>
        <a:off x="3086099" y="0"/>
        <a:ext cx="2057400" cy="1131490"/>
      </dsp:txXfrm>
    </dsp:sp>
    <dsp:sp modelId="{A1F8B568-3075-8F47-B34D-6A4EC89AF12E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/>
        </a:p>
      </dsp:txBody>
      <dsp:txXfrm>
        <a:off x="2777489" y="1131490"/>
        <a:ext cx="2674620" cy="1131490"/>
      </dsp:txXfrm>
    </dsp:sp>
    <dsp:sp modelId="{744F4C97-D319-C24F-94C6-C8FA7F222113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solidFill>
                <a:srgbClr val="FF0000"/>
              </a:solidFill>
            </a:rPr>
            <a:t>Основа безопасной работы</a:t>
          </a:r>
          <a:endParaRPr lang="de-DE" sz="3400" kern="1200" dirty="0">
            <a:solidFill>
              <a:srgbClr val="FF0000"/>
            </a:solidFill>
          </a:endParaRPr>
        </a:p>
      </dsp:txBody>
      <dsp:txXfrm>
        <a:off x="2108834" y="2262981"/>
        <a:ext cx="4011930" cy="1131490"/>
      </dsp:txXfrm>
    </dsp:sp>
    <dsp:sp modelId="{F3025FBC-ACB7-E64D-99C7-050E40F26472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/>
        </a:p>
      </dsp:txBody>
      <dsp:txXfrm>
        <a:off x="1440179" y="3394472"/>
        <a:ext cx="5349240" cy="11314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54B67-7D4D-084D-89D3-458EE231D77F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3086099" y="0"/>
        <a:ext cx="2057400" cy="1131490"/>
      </dsp:txXfrm>
    </dsp:sp>
    <dsp:sp modelId="{83733814-A920-BD4F-9329-6136CF0DCC4D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rgbClr val="FF0000"/>
              </a:solidFill>
            </a:rPr>
            <a:t>Руководство к ежедневной практике</a:t>
          </a:r>
          <a:endParaRPr lang="de-DE" sz="2600" kern="1200" dirty="0">
            <a:solidFill>
              <a:srgbClr val="FF0000"/>
            </a:solidFill>
          </a:endParaRPr>
        </a:p>
      </dsp:txBody>
      <dsp:txXfrm>
        <a:off x="2777489" y="1131490"/>
        <a:ext cx="2674620" cy="1131490"/>
      </dsp:txXfrm>
    </dsp:sp>
    <dsp:sp modelId="{74FD6073-415B-0449-88E4-1462B3591988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2108834" y="2262981"/>
        <a:ext cx="4011930" cy="1131490"/>
      </dsp:txXfrm>
    </dsp:sp>
    <dsp:sp modelId="{1EB5F47F-A994-744F-B4C3-6AEF063EE71D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1440179" y="3394472"/>
        <a:ext cx="5349240" cy="11314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1EBCF-65EC-7446-9220-E78F47E730E1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rgbClr val="FF0000"/>
              </a:solidFill>
            </a:rPr>
            <a:t>Навигационный инструмент в хаотичном потоке материала</a:t>
          </a:r>
          <a:endParaRPr lang="de-DE" sz="1900" kern="1200" dirty="0">
            <a:solidFill>
              <a:srgbClr val="FF0000"/>
            </a:solidFill>
          </a:endParaRPr>
        </a:p>
      </dsp:txBody>
      <dsp:txXfrm>
        <a:off x="3086099" y="0"/>
        <a:ext cx="2057400" cy="1131490"/>
      </dsp:txXfrm>
    </dsp:sp>
    <dsp:sp modelId="{BDA1CC3B-577F-7D46-BBA9-B886C2F28391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900" kern="1200" dirty="0"/>
        </a:p>
      </dsp:txBody>
      <dsp:txXfrm>
        <a:off x="2777489" y="1131490"/>
        <a:ext cx="2674620" cy="1131490"/>
      </dsp:txXfrm>
    </dsp:sp>
    <dsp:sp modelId="{CD2C183A-79AA-5E48-A32B-C0BAE8EC653C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900" kern="1200" dirty="0"/>
        </a:p>
      </dsp:txBody>
      <dsp:txXfrm>
        <a:off x="2108834" y="2262981"/>
        <a:ext cx="4011930" cy="1131490"/>
      </dsp:txXfrm>
    </dsp:sp>
    <dsp:sp modelId="{26B8418C-51D8-C343-91E9-D1A9925ABD78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900" kern="1200" dirty="0"/>
        </a:p>
      </dsp:txBody>
      <dsp:txXfrm>
        <a:off x="1440179" y="3394472"/>
        <a:ext cx="5349240" cy="11314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BCFCD-4D94-2542-A663-FEC83999C7E8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3086099" y="0"/>
        <a:ext cx="2057400" cy="1131490"/>
      </dsp:txXfrm>
    </dsp:sp>
    <dsp:sp modelId="{BA714977-5634-004F-8A51-1D13ECF3016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2777489" y="1131490"/>
        <a:ext cx="2674620" cy="1131490"/>
      </dsp:txXfrm>
    </dsp:sp>
    <dsp:sp modelId="{8636F061-1CA7-1A41-85CD-152822404169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2108834" y="2262981"/>
        <a:ext cx="4011930" cy="1131490"/>
      </dsp:txXfrm>
    </dsp:sp>
    <dsp:sp modelId="{70B1F4B1-DEE6-3C4B-AE79-A98070144B6F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FF0000"/>
              </a:solidFill>
            </a:rPr>
            <a:t>Этическое и практическое основание</a:t>
          </a:r>
          <a:endParaRPr lang="de-DE" sz="3300" b="1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75672-4AD6-DB45-A1CE-5E723D6EF9A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/>
        </a:p>
      </dsp:txBody>
      <dsp:txXfrm>
        <a:off x="3086099" y="0"/>
        <a:ext cx="2057400" cy="1131490"/>
      </dsp:txXfrm>
    </dsp:sp>
    <dsp:sp modelId="{A1F8B568-3075-8F47-B34D-6A4EC89AF12E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/>
        </a:p>
      </dsp:txBody>
      <dsp:txXfrm>
        <a:off x="2777489" y="1131490"/>
        <a:ext cx="2674620" cy="1131490"/>
      </dsp:txXfrm>
    </dsp:sp>
    <dsp:sp modelId="{744F4C97-D319-C24F-94C6-C8FA7F222113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solidFill>
                <a:srgbClr val="FF0000"/>
              </a:solidFill>
            </a:rPr>
            <a:t>Основа безопасной работы </a:t>
          </a:r>
          <a:endParaRPr lang="de-DE" sz="3400" kern="1200" dirty="0">
            <a:solidFill>
              <a:srgbClr val="FF0000"/>
            </a:solidFill>
          </a:endParaRPr>
        </a:p>
      </dsp:txBody>
      <dsp:txXfrm>
        <a:off x="2108834" y="2262981"/>
        <a:ext cx="4011930" cy="1131490"/>
      </dsp:txXfrm>
    </dsp:sp>
    <dsp:sp modelId="{5F135D5C-9269-FF47-B994-F1553B9A6577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400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54B67-7D4D-084D-89D3-458EE231D77F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3086099" y="0"/>
        <a:ext cx="2057400" cy="1131490"/>
      </dsp:txXfrm>
    </dsp:sp>
    <dsp:sp modelId="{83733814-A920-BD4F-9329-6136CF0DCC4D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rgbClr val="FF0000"/>
              </a:solidFill>
            </a:rPr>
            <a:t>Техническое руководство к практике</a:t>
          </a:r>
          <a:endParaRPr lang="de-DE" sz="2600" kern="1200" dirty="0">
            <a:solidFill>
              <a:srgbClr val="FF0000"/>
            </a:solidFill>
          </a:endParaRPr>
        </a:p>
      </dsp:txBody>
      <dsp:txXfrm>
        <a:off x="2777489" y="1131490"/>
        <a:ext cx="2674620" cy="1131490"/>
      </dsp:txXfrm>
    </dsp:sp>
    <dsp:sp modelId="{74FD6073-415B-0449-88E4-1462B3591988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2108834" y="2262981"/>
        <a:ext cx="4011930" cy="1131490"/>
      </dsp:txXfrm>
    </dsp:sp>
    <dsp:sp modelId="{06F5E59E-6DAE-824F-A16A-46D7080434E1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</dsp:txBody>
      <dsp:txXfrm>
        <a:off x="1440179" y="3394472"/>
        <a:ext cx="5349240" cy="11314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1EBCF-65EC-7446-9220-E78F47E730E1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FF0000"/>
              </a:solidFill>
            </a:rPr>
            <a:t>Навигационный инструмент</a:t>
          </a:r>
          <a:endParaRPr lang="de-DE" sz="2100" kern="1200" dirty="0">
            <a:solidFill>
              <a:srgbClr val="FF0000"/>
            </a:solidFill>
          </a:endParaRPr>
        </a:p>
      </dsp:txBody>
      <dsp:txXfrm>
        <a:off x="3086099" y="0"/>
        <a:ext cx="2057400" cy="1131490"/>
      </dsp:txXfrm>
    </dsp:sp>
    <dsp:sp modelId="{BDA1CC3B-577F-7D46-BBA9-B886C2F28391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2777489" y="1131490"/>
        <a:ext cx="2674620" cy="1131490"/>
      </dsp:txXfrm>
    </dsp:sp>
    <dsp:sp modelId="{CD2C183A-79AA-5E48-A32B-C0BAE8EC653C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2108834" y="2262981"/>
        <a:ext cx="4011930" cy="1131490"/>
      </dsp:txXfrm>
    </dsp:sp>
    <dsp:sp modelId="{32046255-A022-6C41-974C-66CB476F9F53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1440179" y="3394472"/>
        <a:ext cx="5349240" cy="11314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8931-C79F-3B4E-BC44-5ACF5068B15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Теория</a:t>
          </a:r>
          <a:r>
            <a:rPr lang="de-DE" sz="1800" kern="1200" dirty="0">
              <a:solidFill>
                <a:srgbClr val="FF0000"/>
              </a:solidFill>
            </a:rPr>
            <a:t> = </a:t>
          </a:r>
          <a:r>
            <a:rPr lang="ru-RU" sz="1800" kern="1200" dirty="0">
              <a:solidFill>
                <a:srgbClr val="FF0000"/>
              </a:solidFill>
            </a:rPr>
            <a:t>Навигационный</a:t>
          </a:r>
          <a:r>
            <a:rPr lang="de-DE" sz="1800" kern="1200" dirty="0">
              <a:solidFill>
                <a:srgbClr val="FF0000"/>
              </a:solidFill>
            </a:rPr>
            <a:t> </a:t>
          </a:r>
          <a:r>
            <a:rPr lang="ru-RU" sz="1800" kern="1200" dirty="0">
              <a:solidFill>
                <a:srgbClr val="FF0000"/>
              </a:solidFill>
            </a:rPr>
            <a:t>инструмент</a:t>
          </a:r>
          <a:endParaRPr lang="de-DE" sz="1800" kern="1200" dirty="0">
            <a:solidFill>
              <a:srgbClr val="FF0000"/>
            </a:solidFill>
          </a:endParaRPr>
        </a:p>
      </dsp:txBody>
      <dsp:txXfrm>
        <a:off x="3086099" y="0"/>
        <a:ext cx="2057400" cy="1131490"/>
      </dsp:txXfrm>
    </dsp:sp>
    <dsp:sp modelId="{446727CA-7342-1747-A966-AFB31673B57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Техника</a:t>
          </a:r>
          <a:r>
            <a:rPr lang="de-DE" sz="1800" kern="1200" dirty="0">
              <a:solidFill>
                <a:srgbClr val="FF0000"/>
              </a:solidFill>
            </a:rPr>
            <a:t> =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Руководство к стратегии и тактике практической работы</a:t>
          </a:r>
          <a:endParaRPr lang="de-DE" sz="1800" kern="1200" dirty="0">
            <a:solidFill>
              <a:srgbClr val="FF0000"/>
            </a:solidFill>
          </a:endParaRPr>
        </a:p>
      </dsp:txBody>
      <dsp:txXfrm>
        <a:off x="2777489" y="1131490"/>
        <a:ext cx="2674620" cy="1131490"/>
      </dsp:txXfrm>
    </dsp:sp>
    <dsp:sp modelId="{0433CC6E-141B-854E-9E94-C681A54FA24F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Эмоциональные отношения</a:t>
          </a:r>
          <a:r>
            <a:rPr lang="de-DE" sz="1800" kern="1200" dirty="0">
              <a:solidFill>
                <a:srgbClr val="FF0000"/>
              </a:solidFill>
            </a:rPr>
            <a:t> =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Основа безопасной работы</a:t>
          </a:r>
          <a:endParaRPr lang="de-DE" sz="1800" kern="1200" dirty="0">
            <a:solidFill>
              <a:srgbClr val="FF0000"/>
            </a:solidFill>
          </a:endParaRPr>
        </a:p>
      </dsp:txBody>
      <dsp:txXfrm>
        <a:off x="2108834" y="2262981"/>
        <a:ext cx="4011930" cy="1131490"/>
      </dsp:txXfrm>
    </dsp:sp>
    <dsp:sp modelId="{03C76F3E-DB72-1245-81E0-F30F527800EC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Постоянный самоанализ</a:t>
          </a:r>
          <a:r>
            <a:rPr lang="de-DE" sz="1800" kern="1200" dirty="0">
              <a:solidFill>
                <a:srgbClr val="FF0000"/>
              </a:solidFill>
            </a:rPr>
            <a:t>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Этическое условие и основание</a:t>
          </a:r>
          <a:endParaRPr lang="de-DE" sz="1800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8D4C-1B44-B145-A23C-AF08EFF72238}">
      <dsp:nvSpPr>
        <dsp:cNvPr id="0" name=""/>
        <dsp:cNvSpPr/>
      </dsp:nvSpPr>
      <dsp:spPr>
        <a:xfrm>
          <a:off x="582080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E5BD5D-79B1-E141-8AB7-D02C596E67A4}">
      <dsp:nvSpPr>
        <dsp:cNvPr id="0" name=""/>
        <dsp:cNvSpPr/>
      </dsp:nvSpPr>
      <dsp:spPr>
        <a:xfrm>
          <a:off x="1295371" y="3365506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0310A-1C95-F94B-B817-409C243EB4A1}">
      <dsp:nvSpPr>
        <dsp:cNvPr id="0" name=""/>
        <dsp:cNvSpPr/>
      </dsp:nvSpPr>
      <dsp:spPr>
        <a:xfrm>
          <a:off x="639780" y="3448783"/>
          <a:ext cx="2426379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Вступление</a:t>
          </a:r>
          <a:r>
            <a:rPr lang="de-DE" sz="1200" kern="1200" dirty="0"/>
            <a:t>: </a:t>
          </a:r>
          <a:r>
            <a:rPr lang="ru-RU" sz="1200" kern="1200" dirty="0"/>
            <a:t>Концептуальная модель семинара</a:t>
          </a:r>
          <a:endParaRPr lang="de-DE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Возможности аналитика и Психоаналитическая пирамида</a:t>
          </a:r>
          <a:endParaRPr lang="de-DE" sz="1200" kern="1200" dirty="0"/>
        </a:p>
      </dsp:txBody>
      <dsp:txXfrm>
        <a:off x="639780" y="3448783"/>
        <a:ext cx="2426379" cy="1077179"/>
      </dsp:txXfrm>
    </dsp:sp>
    <dsp:sp modelId="{D6D93F73-28A0-EE4E-A6ED-A103441F2513}">
      <dsp:nvSpPr>
        <dsp:cNvPr id="0" name=""/>
        <dsp:cNvSpPr/>
      </dsp:nvSpPr>
      <dsp:spPr>
        <a:xfrm>
          <a:off x="2196943" y="2499236"/>
          <a:ext cx="260695" cy="260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416FF8-0F26-DB40-A806-B0449ECA9AC7}">
      <dsp:nvSpPr>
        <dsp:cNvPr id="0" name=""/>
        <dsp:cNvSpPr/>
      </dsp:nvSpPr>
      <dsp:spPr>
        <a:xfrm>
          <a:off x="2327291" y="2629584"/>
          <a:ext cx="1202095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FF0000"/>
              </a:solidFill>
            </a:rPr>
            <a:t>Само</a:t>
          </a:r>
          <a:r>
            <a:rPr lang="de-DE" sz="1800" b="1" kern="1200" dirty="0">
              <a:solidFill>
                <a:srgbClr val="FF0000"/>
              </a:solidFill>
            </a:rPr>
            <a:t>-</a:t>
          </a:r>
          <a:r>
            <a:rPr lang="ru-RU" sz="1800" b="1" kern="1200" dirty="0">
              <a:solidFill>
                <a:srgbClr val="FF0000"/>
              </a:solidFill>
            </a:rPr>
            <a:t>анализ</a:t>
          </a:r>
          <a:endParaRPr lang="de-DE" sz="1800" b="1" kern="1200" dirty="0">
            <a:solidFill>
              <a:srgbClr val="FF0000"/>
            </a:solidFill>
          </a:endParaRPr>
        </a:p>
      </dsp:txBody>
      <dsp:txXfrm>
        <a:off x="2327291" y="2629584"/>
        <a:ext cx="1202095" cy="1896378"/>
      </dsp:txXfrm>
    </dsp:sp>
    <dsp:sp modelId="{286949A7-1712-DA4D-B75D-70E37390728D}">
      <dsp:nvSpPr>
        <dsp:cNvPr id="0" name=""/>
        <dsp:cNvSpPr/>
      </dsp:nvSpPr>
      <dsp:spPr>
        <a:xfrm>
          <a:off x="3355590" y="1808574"/>
          <a:ext cx="347593" cy="34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D62B84-1780-644C-9305-C4F7E42AB1C5}">
      <dsp:nvSpPr>
        <dsp:cNvPr id="0" name=""/>
        <dsp:cNvSpPr/>
      </dsp:nvSpPr>
      <dsp:spPr>
        <a:xfrm>
          <a:off x="3529387" y="1982371"/>
          <a:ext cx="1397617" cy="2543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solidFill>
                <a:schemeClr val="tx1"/>
              </a:solidFill>
            </a:rPr>
            <a:t>Эмоциональные отношения</a:t>
          </a:r>
          <a:endParaRPr lang="de-DE" sz="1200" b="0" kern="1200" dirty="0">
            <a:solidFill>
              <a:schemeClr val="tx1"/>
            </a:solidFill>
          </a:endParaRPr>
        </a:p>
      </dsp:txBody>
      <dsp:txXfrm>
        <a:off x="3529387" y="1982371"/>
        <a:ext cx="1397617" cy="2543591"/>
      </dsp:txXfrm>
    </dsp:sp>
    <dsp:sp modelId="{7A1268E9-D290-4740-8932-A5448ABEC420}">
      <dsp:nvSpPr>
        <dsp:cNvPr id="0" name=""/>
        <dsp:cNvSpPr/>
      </dsp:nvSpPr>
      <dsp:spPr>
        <a:xfrm>
          <a:off x="4702516" y="1269080"/>
          <a:ext cx="448975" cy="44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90AF42-AF59-594B-8D79-C385E73D1ADA}">
      <dsp:nvSpPr>
        <dsp:cNvPr id="0" name=""/>
        <dsp:cNvSpPr/>
      </dsp:nvSpPr>
      <dsp:spPr>
        <a:xfrm>
          <a:off x="4927004" y="1493567"/>
          <a:ext cx="1448308" cy="303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Техника</a:t>
          </a:r>
          <a:endParaRPr lang="de-DE" sz="1400" kern="1200" dirty="0"/>
        </a:p>
      </dsp:txBody>
      <dsp:txXfrm>
        <a:off x="4927004" y="1493567"/>
        <a:ext cx="1448308" cy="3032395"/>
      </dsp:txXfrm>
    </dsp:sp>
    <dsp:sp modelId="{6921EF32-0E3E-434D-9DD9-6BD65A85150F}">
      <dsp:nvSpPr>
        <dsp:cNvPr id="0" name=""/>
        <dsp:cNvSpPr/>
      </dsp:nvSpPr>
      <dsp:spPr>
        <a:xfrm>
          <a:off x="6089271" y="908813"/>
          <a:ext cx="572081" cy="572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A1D897-A127-6543-8E78-F0D5D3EE0FBC}">
      <dsp:nvSpPr>
        <dsp:cNvPr id="0" name=""/>
        <dsp:cNvSpPr/>
      </dsp:nvSpPr>
      <dsp:spPr>
        <a:xfrm>
          <a:off x="6375312" y="1194854"/>
          <a:ext cx="1448308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Теория развития</a:t>
          </a:r>
          <a:endParaRPr lang="de-DE" sz="1400" kern="1200" dirty="0"/>
        </a:p>
      </dsp:txBody>
      <dsp:txXfrm>
        <a:off x="6375312" y="1194854"/>
        <a:ext cx="1448308" cy="333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C2CB8-BAB1-054D-92A3-77997FE07AB0}">
      <dsp:nvSpPr>
        <dsp:cNvPr id="0" name=""/>
        <dsp:cNvSpPr/>
      </dsp:nvSpPr>
      <dsp:spPr>
        <a:xfrm>
          <a:off x="0" y="0"/>
          <a:ext cx="8150529" cy="509408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CBE608-EAE1-4440-A27D-3FFE81270F20}">
      <dsp:nvSpPr>
        <dsp:cNvPr id="0" name=""/>
        <dsp:cNvSpPr/>
      </dsp:nvSpPr>
      <dsp:spPr>
        <a:xfrm>
          <a:off x="1021309" y="3787958"/>
          <a:ext cx="187462" cy="187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7C6EBA-7885-9F46-8BFB-192A78BCCE5A}">
      <dsp:nvSpPr>
        <dsp:cNvPr id="0" name=""/>
        <dsp:cNvSpPr/>
      </dsp:nvSpPr>
      <dsp:spPr>
        <a:xfrm>
          <a:off x="6" y="3881689"/>
          <a:ext cx="3550442" cy="1212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3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FF0000"/>
              </a:solidFill>
            </a:rPr>
            <a:t>Вступление</a:t>
          </a:r>
          <a:r>
            <a:rPr lang="de-DE" sz="1800" b="1" kern="1200" dirty="0">
              <a:solidFill>
                <a:srgbClr val="FF0000"/>
              </a:solidFill>
            </a:rPr>
            <a:t>: </a:t>
          </a:r>
          <a:r>
            <a:rPr lang="ru-RU" sz="1800" b="1" kern="1200" dirty="0">
              <a:solidFill>
                <a:srgbClr val="FF0000"/>
              </a:solidFill>
            </a:rPr>
            <a:t>Концептуальная модель семинара</a:t>
          </a:r>
          <a:r>
            <a:rPr lang="de-DE" sz="1800" b="1" kern="1200" dirty="0">
              <a:solidFill>
                <a:srgbClr val="FF0000"/>
              </a:solidFill>
            </a:rPr>
            <a:t>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FF0000"/>
              </a:solidFill>
            </a:rPr>
            <a:t>Возможности аналитика и Психоаналитическая пирамида</a:t>
          </a:r>
          <a:endParaRPr lang="de-DE" sz="1800" b="1" kern="1200" dirty="0">
            <a:solidFill>
              <a:srgbClr val="FF0000"/>
            </a:solidFill>
          </a:endParaRPr>
        </a:p>
      </dsp:txBody>
      <dsp:txXfrm>
        <a:off x="6" y="3881689"/>
        <a:ext cx="3550442" cy="1212391"/>
      </dsp:txXfrm>
    </dsp:sp>
    <dsp:sp modelId="{B0D12BFB-AE72-EF48-A3EA-E3E2D9C55770}">
      <dsp:nvSpPr>
        <dsp:cNvPr id="0" name=""/>
        <dsp:cNvSpPr/>
      </dsp:nvSpPr>
      <dsp:spPr>
        <a:xfrm>
          <a:off x="2345770" y="2603075"/>
          <a:ext cx="326021" cy="326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6DECC9-CDE5-1A4E-843C-DB226AE69755}">
      <dsp:nvSpPr>
        <dsp:cNvPr id="0" name=""/>
        <dsp:cNvSpPr/>
      </dsp:nvSpPr>
      <dsp:spPr>
        <a:xfrm>
          <a:off x="2508780" y="2766085"/>
          <a:ext cx="1711611" cy="2327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52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Эмоциональные отношения</a:t>
          </a:r>
          <a:endParaRPr lang="de-DE" sz="1500" kern="1200" dirty="0"/>
        </a:p>
      </dsp:txBody>
      <dsp:txXfrm>
        <a:off x="2508780" y="2766085"/>
        <a:ext cx="1711611" cy="2327995"/>
      </dsp:txXfrm>
    </dsp:sp>
    <dsp:sp modelId="{693FF5B1-9A79-4346-AAD5-24CCD1C44026}">
      <dsp:nvSpPr>
        <dsp:cNvPr id="0" name=""/>
        <dsp:cNvSpPr/>
      </dsp:nvSpPr>
      <dsp:spPr>
        <a:xfrm>
          <a:off x="4037005" y="1729949"/>
          <a:ext cx="431978" cy="4319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FAC3A-190F-EC44-8DAD-62874CF787DA}">
      <dsp:nvSpPr>
        <dsp:cNvPr id="0" name=""/>
        <dsp:cNvSpPr/>
      </dsp:nvSpPr>
      <dsp:spPr>
        <a:xfrm>
          <a:off x="4252994" y="1945938"/>
          <a:ext cx="1711611" cy="3148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896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Техника</a:t>
          </a:r>
          <a:endParaRPr lang="de-DE" sz="1500" kern="1200" dirty="0"/>
        </a:p>
      </dsp:txBody>
      <dsp:txXfrm>
        <a:off x="4252994" y="1945938"/>
        <a:ext cx="1711611" cy="3148142"/>
      </dsp:txXfrm>
    </dsp:sp>
    <dsp:sp modelId="{4B9F965D-6CD8-B740-A031-8A35FA70BE19}">
      <dsp:nvSpPr>
        <dsp:cNvPr id="0" name=""/>
        <dsp:cNvSpPr/>
      </dsp:nvSpPr>
      <dsp:spPr>
        <a:xfrm>
          <a:off x="5879024" y="1152281"/>
          <a:ext cx="578687" cy="578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325EAB-FD7A-0843-B352-66E12CFA68A8}">
      <dsp:nvSpPr>
        <dsp:cNvPr id="0" name=""/>
        <dsp:cNvSpPr/>
      </dsp:nvSpPr>
      <dsp:spPr>
        <a:xfrm>
          <a:off x="6168368" y="1441624"/>
          <a:ext cx="1711611" cy="3652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635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Теория развития</a:t>
          </a:r>
          <a:endParaRPr lang="de-DE" sz="1500" kern="1200" dirty="0"/>
        </a:p>
      </dsp:txBody>
      <dsp:txXfrm>
        <a:off x="6168368" y="1441624"/>
        <a:ext cx="1711611" cy="36524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BCFCD-4D94-2542-A663-FEC83999C7E8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3086099" y="0"/>
        <a:ext cx="2057400" cy="1131490"/>
      </dsp:txXfrm>
    </dsp:sp>
    <dsp:sp modelId="{BA714977-5634-004F-8A51-1D13ECF3016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2777489" y="1131490"/>
        <a:ext cx="2674620" cy="1131490"/>
      </dsp:txXfrm>
    </dsp:sp>
    <dsp:sp modelId="{8636F061-1CA7-1A41-85CD-152822404169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300" kern="1200" dirty="0"/>
        </a:p>
      </dsp:txBody>
      <dsp:txXfrm>
        <a:off x="2108834" y="2262981"/>
        <a:ext cx="4011930" cy="1131490"/>
      </dsp:txXfrm>
    </dsp:sp>
    <dsp:sp modelId="{70B1F4B1-DEE6-3C4B-AE79-A98070144B6F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FF0000"/>
              </a:solidFill>
            </a:rPr>
            <a:t>Этическое и практическое основание</a:t>
          </a:r>
          <a:endParaRPr lang="de-DE" sz="3300" b="1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8D4C-1B44-B145-A23C-AF08EFF72238}">
      <dsp:nvSpPr>
        <dsp:cNvPr id="0" name=""/>
        <dsp:cNvSpPr/>
      </dsp:nvSpPr>
      <dsp:spPr>
        <a:xfrm>
          <a:off x="582080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E5BD5D-79B1-E141-8AB7-D02C596E67A4}">
      <dsp:nvSpPr>
        <dsp:cNvPr id="0" name=""/>
        <dsp:cNvSpPr/>
      </dsp:nvSpPr>
      <dsp:spPr>
        <a:xfrm>
          <a:off x="1295371" y="3365506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0310A-1C95-F94B-B817-409C243EB4A1}">
      <dsp:nvSpPr>
        <dsp:cNvPr id="0" name=""/>
        <dsp:cNvSpPr/>
      </dsp:nvSpPr>
      <dsp:spPr>
        <a:xfrm>
          <a:off x="756549" y="3448783"/>
          <a:ext cx="2192842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Вступление</a:t>
          </a:r>
          <a:r>
            <a:rPr lang="de-DE" sz="1200" kern="1200" dirty="0"/>
            <a:t>: </a:t>
          </a:r>
          <a:r>
            <a:rPr lang="ru-RU" sz="1200" kern="1200" dirty="0"/>
            <a:t>Концептуальная модель семинара</a:t>
          </a:r>
          <a:endParaRPr lang="de-DE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Возможности аналитика и Психоаналитическая пирамида</a:t>
          </a:r>
          <a:endParaRPr lang="de-DE" sz="1200" kern="1200" dirty="0"/>
        </a:p>
      </dsp:txBody>
      <dsp:txXfrm>
        <a:off x="756549" y="3448783"/>
        <a:ext cx="2192842" cy="1077179"/>
      </dsp:txXfrm>
    </dsp:sp>
    <dsp:sp modelId="{D6D93F73-28A0-EE4E-A6ED-A103441F2513}">
      <dsp:nvSpPr>
        <dsp:cNvPr id="0" name=""/>
        <dsp:cNvSpPr/>
      </dsp:nvSpPr>
      <dsp:spPr>
        <a:xfrm>
          <a:off x="2196943" y="2499236"/>
          <a:ext cx="260695" cy="260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416FF8-0F26-DB40-A806-B0449ECA9AC7}">
      <dsp:nvSpPr>
        <dsp:cNvPr id="0" name=""/>
        <dsp:cNvSpPr/>
      </dsp:nvSpPr>
      <dsp:spPr>
        <a:xfrm>
          <a:off x="2327291" y="2629584"/>
          <a:ext cx="1202095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Самоанализ</a:t>
          </a:r>
          <a:endParaRPr lang="de-DE" sz="1200" kern="1200" dirty="0"/>
        </a:p>
      </dsp:txBody>
      <dsp:txXfrm>
        <a:off x="2327291" y="2629584"/>
        <a:ext cx="1202095" cy="1896378"/>
      </dsp:txXfrm>
    </dsp:sp>
    <dsp:sp modelId="{286949A7-1712-DA4D-B75D-70E37390728D}">
      <dsp:nvSpPr>
        <dsp:cNvPr id="0" name=""/>
        <dsp:cNvSpPr/>
      </dsp:nvSpPr>
      <dsp:spPr>
        <a:xfrm>
          <a:off x="3355590" y="1808574"/>
          <a:ext cx="347593" cy="34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D62B84-1780-644C-9305-C4F7E42AB1C5}">
      <dsp:nvSpPr>
        <dsp:cNvPr id="0" name=""/>
        <dsp:cNvSpPr/>
      </dsp:nvSpPr>
      <dsp:spPr>
        <a:xfrm>
          <a:off x="3355474" y="1982371"/>
          <a:ext cx="2435725" cy="2543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FF0000"/>
              </a:solidFill>
            </a:rPr>
            <a:t>Эмоциональные</a:t>
          </a:r>
          <a:r>
            <a:rPr lang="de-DE" sz="1800" b="1" kern="1200" dirty="0">
              <a:solidFill>
                <a:srgbClr val="FF0000"/>
              </a:solidFill>
            </a:rPr>
            <a:t> </a:t>
          </a:r>
          <a:r>
            <a:rPr lang="ru-RU" sz="1800" b="1" kern="1200" dirty="0">
              <a:solidFill>
                <a:srgbClr val="FF0000"/>
              </a:solidFill>
            </a:rPr>
            <a:t>отношения</a:t>
          </a:r>
          <a:endParaRPr lang="de-DE" sz="1800" b="1" kern="1200" dirty="0">
            <a:solidFill>
              <a:srgbClr val="FF0000"/>
            </a:solidFill>
          </a:endParaRPr>
        </a:p>
      </dsp:txBody>
      <dsp:txXfrm>
        <a:off x="3355474" y="1982371"/>
        <a:ext cx="2435725" cy="2543591"/>
      </dsp:txXfrm>
    </dsp:sp>
    <dsp:sp modelId="{7A1268E9-D290-4740-8932-A5448ABEC420}">
      <dsp:nvSpPr>
        <dsp:cNvPr id="0" name=""/>
        <dsp:cNvSpPr/>
      </dsp:nvSpPr>
      <dsp:spPr>
        <a:xfrm>
          <a:off x="4702516" y="1269080"/>
          <a:ext cx="448975" cy="44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90AF42-AF59-594B-8D79-C385E73D1ADA}">
      <dsp:nvSpPr>
        <dsp:cNvPr id="0" name=""/>
        <dsp:cNvSpPr/>
      </dsp:nvSpPr>
      <dsp:spPr>
        <a:xfrm>
          <a:off x="4927004" y="1493567"/>
          <a:ext cx="1448308" cy="303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Техника</a:t>
          </a:r>
          <a:endParaRPr lang="de-DE" sz="1400" kern="1200" dirty="0"/>
        </a:p>
      </dsp:txBody>
      <dsp:txXfrm>
        <a:off x="4927004" y="1493567"/>
        <a:ext cx="1448308" cy="3032395"/>
      </dsp:txXfrm>
    </dsp:sp>
    <dsp:sp modelId="{6921EF32-0E3E-434D-9DD9-6BD65A85150F}">
      <dsp:nvSpPr>
        <dsp:cNvPr id="0" name=""/>
        <dsp:cNvSpPr/>
      </dsp:nvSpPr>
      <dsp:spPr>
        <a:xfrm>
          <a:off x="6089271" y="908813"/>
          <a:ext cx="572081" cy="572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A1D897-A127-6543-8E78-F0D5D3EE0FBC}">
      <dsp:nvSpPr>
        <dsp:cNvPr id="0" name=""/>
        <dsp:cNvSpPr/>
      </dsp:nvSpPr>
      <dsp:spPr>
        <a:xfrm>
          <a:off x="6375312" y="1194854"/>
          <a:ext cx="1448308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Теория развития</a:t>
          </a:r>
          <a:endParaRPr lang="de-DE" sz="1400" kern="1200" dirty="0"/>
        </a:p>
      </dsp:txBody>
      <dsp:txXfrm>
        <a:off x="6375312" y="1194854"/>
        <a:ext cx="1448308" cy="333110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75672-4AD6-DB45-A1CE-5E723D6EF9A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100" kern="1200" dirty="0"/>
        </a:p>
      </dsp:txBody>
      <dsp:txXfrm>
        <a:off x="3086099" y="0"/>
        <a:ext cx="2057400" cy="1131490"/>
      </dsp:txXfrm>
    </dsp:sp>
    <dsp:sp modelId="{A1F8B568-3075-8F47-B34D-6A4EC89AF12E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100" kern="1200" dirty="0"/>
        </a:p>
      </dsp:txBody>
      <dsp:txXfrm>
        <a:off x="2777489" y="1131490"/>
        <a:ext cx="2674620" cy="1131490"/>
      </dsp:txXfrm>
    </dsp:sp>
    <dsp:sp modelId="{744F4C97-D319-C24F-94C6-C8FA7F222113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>
              <a:solidFill>
                <a:srgbClr val="FF0000"/>
              </a:solidFill>
            </a:rPr>
            <a:t>Основа работы</a:t>
          </a:r>
          <a:endParaRPr lang="de-DE" sz="4100" kern="1200" dirty="0">
            <a:solidFill>
              <a:srgbClr val="FF0000"/>
            </a:solidFill>
          </a:endParaRPr>
        </a:p>
      </dsp:txBody>
      <dsp:txXfrm>
        <a:off x="2108834" y="2262981"/>
        <a:ext cx="4011930" cy="1131490"/>
      </dsp:txXfrm>
    </dsp:sp>
    <dsp:sp modelId="{CB3FB251-2DF7-3E4E-B467-97FE6F484D40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>
              <a:solidFill>
                <a:srgbClr val="FF0000"/>
              </a:solidFill>
            </a:rPr>
            <a:t>Этическое основание</a:t>
          </a:r>
          <a:endParaRPr lang="de-DE" sz="4100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53C87-F6EB-234B-A3AA-07E633CEE484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7F609-406D-E14A-A6A4-E8B2534DF9B5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7AB5B75-BC14-464D-A563-DE7DCC4925EF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Эмоциональные отношения</a:t>
          </a:r>
          <a:endParaRPr lang="de-DE" sz="2000" kern="1200" dirty="0"/>
        </a:p>
      </dsp:txBody>
      <dsp:txXfrm>
        <a:off x="2417563" y="3649057"/>
        <a:ext cx="3394472" cy="848618"/>
      </dsp:txXfrm>
    </dsp:sp>
    <dsp:sp modelId="{29B39BF6-0C89-9540-B8D4-B43F3AFBA409}">
      <dsp:nvSpPr>
        <dsp:cNvPr id="0" name=""/>
        <dsp:cNvSpPr/>
      </dsp:nvSpPr>
      <dsp:spPr>
        <a:xfrm>
          <a:off x="3493190" y="1479827"/>
          <a:ext cx="1509118" cy="14112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Холдинг</a:t>
          </a:r>
          <a:r>
            <a:rPr lang="de-DE" sz="1200" b="1" kern="1200" dirty="0"/>
            <a:t>/</a:t>
          </a:r>
          <a:r>
            <a:rPr lang="ru-RU" sz="1200" b="1" kern="1200" dirty="0" err="1"/>
            <a:t>не-эротизируемая</a:t>
          </a:r>
          <a:r>
            <a:rPr lang="ru-RU" sz="1200" b="1" kern="1200" dirty="0"/>
            <a:t> </a:t>
          </a:r>
          <a:r>
            <a:rPr lang="ru-RU" sz="1200" b="1" kern="1200" dirty="0" err="1"/>
            <a:t>либидизация</a:t>
          </a:r>
          <a:endParaRPr lang="de-DE" sz="1200" b="1" kern="1200" dirty="0"/>
        </a:p>
      </dsp:txBody>
      <dsp:txXfrm>
        <a:off x="3493190" y="1479827"/>
        <a:ext cx="1509118" cy="1411294"/>
      </dsp:txXfrm>
    </dsp:sp>
    <dsp:sp modelId="{EC701E05-7E62-DD43-94A7-B55A7B2C8437}">
      <dsp:nvSpPr>
        <dsp:cNvPr id="0" name=""/>
        <dsp:cNvSpPr/>
      </dsp:nvSpPr>
      <dsp:spPr>
        <a:xfrm>
          <a:off x="2545979" y="594032"/>
          <a:ext cx="1581841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Уникальная встреча</a:t>
          </a:r>
          <a:endParaRPr lang="de-DE" sz="1600" b="1" kern="1200" dirty="0"/>
        </a:p>
      </dsp:txBody>
      <dsp:txXfrm>
        <a:off x="2545979" y="594032"/>
        <a:ext cx="1581841" cy="1272927"/>
      </dsp:txXfrm>
    </dsp:sp>
    <dsp:sp modelId="{249E5A6C-A836-1B43-AC6B-8F6B4FE38809}">
      <dsp:nvSpPr>
        <dsp:cNvPr id="0" name=""/>
        <dsp:cNvSpPr/>
      </dsp:nvSpPr>
      <dsp:spPr>
        <a:xfrm>
          <a:off x="3879481" y="286267"/>
          <a:ext cx="1499342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/>
            <a:t>Эмпатия</a:t>
          </a:r>
          <a:endParaRPr lang="de-DE" sz="1600" b="1" kern="1200" dirty="0"/>
        </a:p>
      </dsp:txBody>
      <dsp:txXfrm>
        <a:off x="3879481" y="286267"/>
        <a:ext cx="1499342" cy="1272927"/>
      </dsp:txXfrm>
    </dsp:sp>
    <dsp:sp modelId="{D81A7E69-2F00-F649-B55E-6A0AFFEB176B}">
      <dsp:nvSpPr>
        <dsp:cNvPr id="0" name=""/>
        <dsp:cNvSpPr/>
      </dsp:nvSpPr>
      <dsp:spPr>
        <a:xfrm>
          <a:off x="2135800" y="0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8D4C-1B44-B145-A23C-AF08EFF72238}">
      <dsp:nvSpPr>
        <dsp:cNvPr id="0" name=""/>
        <dsp:cNvSpPr/>
      </dsp:nvSpPr>
      <dsp:spPr>
        <a:xfrm>
          <a:off x="606903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A7FCA9-F50D-E141-98D7-4DA2241DCBBC}">
      <dsp:nvSpPr>
        <dsp:cNvPr id="0" name=""/>
        <dsp:cNvSpPr/>
      </dsp:nvSpPr>
      <dsp:spPr>
        <a:xfrm>
          <a:off x="1320195" y="3365506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BF3520-E889-8A44-A942-5A3D72A96FBA}">
      <dsp:nvSpPr>
        <dsp:cNvPr id="0" name=""/>
        <dsp:cNvSpPr/>
      </dsp:nvSpPr>
      <dsp:spPr>
        <a:xfrm>
          <a:off x="893436" y="3487906"/>
          <a:ext cx="2641075" cy="873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Вступление</a:t>
          </a:r>
          <a:r>
            <a:rPr lang="de-DE" sz="1200" kern="1200" dirty="0"/>
            <a:t>: </a:t>
          </a:r>
          <a:r>
            <a:rPr lang="ru-RU" sz="1200" kern="1200" dirty="0"/>
            <a:t>Концептуальная модель семинара</a:t>
          </a:r>
          <a:endParaRPr lang="de-DE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Возможности аналитика и Психоаналитическая пирамида</a:t>
          </a:r>
          <a:endParaRPr lang="de-DE" sz="1200" kern="1200" dirty="0"/>
        </a:p>
      </dsp:txBody>
      <dsp:txXfrm>
        <a:off x="893436" y="3487906"/>
        <a:ext cx="2641075" cy="873419"/>
      </dsp:txXfrm>
    </dsp:sp>
    <dsp:sp modelId="{FCA1A766-218D-8048-A541-F96E01BBE391}">
      <dsp:nvSpPr>
        <dsp:cNvPr id="0" name=""/>
        <dsp:cNvSpPr/>
      </dsp:nvSpPr>
      <dsp:spPr>
        <a:xfrm>
          <a:off x="2221767" y="2499236"/>
          <a:ext cx="260695" cy="260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1DFAC0-15B0-5449-A0B5-5140CF50B73D}">
      <dsp:nvSpPr>
        <dsp:cNvPr id="0" name=""/>
        <dsp:cNvSpPr/>
      </dsp:nvSpPr>
      <dsp:spPr>
        <a:xfrm>
          <a:off x="2352115" y="2629584"/>
          <a:ext cx="1202095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Самоанализ</a:t>
          </a:r>
          <a:endParaRPr lang="de-DE" sz="1200" kern="1200" dirty="0"/>
        </a:p>
      </dsp:txBody>
      <dsp:txXfrm>
        <a:off x="2352115" y="2629584"/>
        <a:ext cx="1202095" cy="1896378"/>
      </dsp:txXfrm>
    </dsp:sp>
    <dsp:sp modelId="{13ED1190-4A7A-5648-9471-0EE72E428616}">
      <dsp:nvSpPr>
        <dsp:cNvPr id="0" name=""/>
        <dsp:cNvSpPr/>
      </dsp:nvSpPr>
      <dsp:spPr>
        <a:xfrm>
          <a:off x="3380413" y="1808574"/>
          <a:ext cx="347593" cy="34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29B95C-388C-524B-8A02-31AE777D2648}">
      <dsp:nvSpPr>
        <dsp:cNvPr id="0" name=""/>
        <dsp:cNvSpPr/>
      </dsp:nvSpPr>
      <dsp:spPr>
        <a:xfrm>
          <a:off x="3467873" y="1982371"/>
          <a:ext cx="1570293" cy="2543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Эмоциональные отношения</a:t>
          </a:r>
          <a:endParaRPr lang="de-DE" sz="1400" kern="1200" dirty="0"/>
        </a:p>
      </dsp:txBody>
      <dsp:txXfrm>
        <a:off x="3467873" y="1982371"/>
        <a:ext cx="1570293" cy="2543591"/>
      </dsp:txXfrm>
    </dsp:sp>
    <dsp:sp modelId="{A84F8579-24DF-EC4B-AD61-F982D5B20877}">
      <dsp:nvSpPr>
        <dsp:cNvPr id="0" name=""/>
        <dsp:cNvSpPr/>
      </dsp:nvSpPr>
      <dsp:spPr>
        <a:xfrm>
          <a:off x="4727340" y="1269080"/>
          <a:ext cx="448975" cy="44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C2B34D-A69B-9443-B087-DC228AC6E32B}">
      <dsp:nvSpPr>
        <dsp:cNvPr id="0" name=""/>
        <dsp:cNvSpPr/>
      </dsp:nvSpPr>
      <dsp:spPr>
        <a:xfrm>
          <a:off x="4851424" y="1493567"/>
          <a:ext cx="1649116" cy="303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</a:rPr>
            <a:t>Техника</a:t>
          </a:r>
          <a:endParaRPr lang="de-DE" sz="2400" b="1" kern="1200" dirty="0">
            <a:solidFill>
              <a:srgbClr val="FF0000"/>
            </a:solidFill>
          </a:endParaRPr>
        </a:p>
      </dsp:txBody>
      <dsp:txXfrm>
        <a:off x="4851424" y="1493567"/>
        <a:ext cx="1649116" cy="3032395"/>
      </dsp:txXfrm>
    </dsp:sp>
    <dsp:sp modelId="{8B10723A-10C3-6546-9479-395A9860CF50}">
      <dsp:nvSpPr>
        <dsp:cNvPr id="0" name=""/>
        <dsp:cNvSpPr/>
      </dsp:nvSpPr>
      <dsp:spPr>
        <a:xfrm>
          <a:off x="6114095" y="908813"/>
          <a:ext cx="572081" cy="572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D27C6D-EA16-1A4B-95C4-241F4359E474}">
      <dsp:nvSpPr>
        <dsp:cNvPr id="0" name=""/>
        <dsp:cNvSpPr/>
      </dsp:nvSpPr>
      <dsp:spPr>
        <a:xfrm>
          <a:off x="6400136" y="1194854"/>
          <a:ext cx="1448308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Теория развития</a:t>
          </a:r>
          <a:endParaRPr lang="de-DE" sz="1400" kern="1200" dirty="0"/>
        </a:p>
      </dsp:txBody>
      <dsp:txXfrm>
        <a:off x="6400136" y="1194854"/>
        <a:ext cx="1448308" cy="333110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54B67-7D4D-084D-89D3-458EE231D77F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100" kern="1200" dirty="0"/>
        </a:p>
      </dsp:txBody>
      <dsp:txXfrm>
        <a:off x="3086099" y="0"/>
        <a:ext cx="2057400" cy="1131490"/>
      </dsp:txXfrm>
    </dsp:sp>
    <dsp:sp modelId="{83733814-A920-BD4F-9329-6136CF0DCC4D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Руководство к практике</a:t>
          </a:r>
          <a:endParaRPr lang="de-DE" sz="3100" b="1" kern="1200" dirty="0">
            <a:solidFill>
              <a:srgbClr val="FF0000"/>
            </a:solidFill>
          </a:endParaRPr>
        </a:p>
      </dsp:txBody>
      <dsp:txXfrm>
        <a:off x="2777489" y="1131490"/>
        <a:ext cx="2674620" cy="1131490"/>
      </dsp:txXfrm>
    </dsp:sp>
    <dsp:sp modelId="{0B0D905A-52F6-8245-B889-0EEA52509B6A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100" kern="1200" dirty="0"/>
        </a:p>
      </dsp:txBody>
      <dsp:txXfrm>
        <a:off x="2108834" y="2262981"/>
        <a:ext cx="4011930" cy="1131490"/>
      </dsp:txXfrm>
    </dsp:sp>
    <dsp:sp modelId="{74FD6073-415B-0449-88E4-1462B3591988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100" kern="1200" dirty="0"/>
        </a:p>
      </dsp:txBody>
      <dsp:txXfrm>
        <a:off x="1440179" y="3394472"/>
        <a:ext cx="5349240" cy="113149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8D4C-1B44-B145-A23C-AF08EFF72238}">
      <dsp:nvSpPr>
        <dsp:cNvPr id="0" name=""/>
        <dsp:cNvSpPr/>
      </dsp:nvSpPr>
      <dsp:spPr>
        <a:xfrm>
          <a:off x="379088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595584-2609-A746-9809-8390B27B23A1}">
      <dsp:nvSpPr>
        <dsp:cNvPr id="0" name=""/>
        <dsp:cNvSpPr/>
      </dsp:nvSpPr>
      <dsp:spPr>
        <a:xfrm>
          <a:off x="1092380" y="3365506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25C386-518B-454C-9980-68D0039177E9}">
      <dsp:nvSpPr>
        <dsp:cNvPr id="0" name=""/>
        <dsp:cNvSpPr/>
      </dsp:nvSpPr>
      <dsp:spPr>
        <a:xfrm>
          <a:off x="413320" y="3448783"/>
          <a:ext cx="2473317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Вступление</a:t>
          </a:r>
          <a:r>
            <a:rPr lang="de-DE" sz="1200" kern="1200" dirty="0"/>
            <a:t>: </a:t>
          </a:r>
          <a:r>
            <a:rPr lang="ru-RU" sz="1200" kern="1200" dirty="0"/>
            <a:t>Концептуальная модель семинара</a:t>
          </a:r>
          <a:endParaRPr lang="de-DE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Возможности аналитика и Психоаналитическая пирамида</a:t>
          </a:r>
          <a:endParaRPr lang="de-DE" sz="1200" kern="1200" dirty="0"/>
        </a:p>
      </dsp:txBody>
      <dsp:txXfrm>
        <a:off x="413320" y="3448783"/>
        <a:ext cx="2473317" cy="1077179"/>
      </dsp:txXfrm>
    </dsp:sp>
    <dsp:sp modelId="{9BDA0C49-47A0-4348-8F7A-725ECF6F0B95}">
      <dsp:nvSpPr>
        <dsp:cNvPr id="0" name=""/>
        <dsp:cNvSpPr/>
      </dsp:nvSpPr>
      <dsp:spPr>
        <a:xfrm>
          <a:off x="1993952" y="2499236"/>
          <a:ext cx="260695" cy="260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A2BEB5-7B28-6946-BA3A-85D65B443DDA}">
      <dsp:nvSpPr>
        <dsp:cNvPr id="0" name=""/>
        <dsp:cNvSpPr/>
      </dsp:nvSpPr>
      <dsp:spPr>
        <a:xfrm>
          <a:off x="2124300" y="2629584"/>
          <a:ext cx="1202095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Самоанализ</a:t>
          </a:r>
          <a:endParaRPr lang="de-DE" sz="1200" kern="1200" dirty="0"/>
        </a:p>
      </dsp:txBody>
      <dsp:txXfrm>
        <a:off x="2124300" y="2629584"/>
        <a:ext cx="1202095" cy="1896378"/>
      </dsp:txXfrm>
    </dsp:sp>
    <dsp:sp modelId="{6E5F6527-D091-2D4A-89E7-FA2A3EC912A9}">
      <dsp:nvSpPr>
        <dsp:cNvPr id="0" name=""/>
        <dsp:cNvSpPr/>
      </dsp:nvSpPr>
      <dsp:spPr>
        <a:xfrm>
          <a:off x="3152598" y="1808574"/>
          <a:ext cx="347593" cy="34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5B86B-7AD3-E44B-9106-DE938A294A66}">
      <dsp:nvSpPr>
        <dsp:cNvPr id="0" name=""/>
        <dsp:cNvSpPr/>
      </dsp:nvSpPr>
      <dsp:spPr>
        <a:xfrm>
          <a:off x="3119821" y="1982371"/>
          <a:ext cx="1810767" cy="2543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Эмоциональные отношения</a:t>
          </a:r>
          <a:endParaRPr lang="de-DE" sz="1400" kern="1200" dirty="0"/>
        </a:p>
      </dsp:txBody>
      <dsp:txXfrm>
        <a:off x="3119821" y="1982371"/>
        <a:ext cx="1810767" cy="2543591"/>
      </dsp:txXfrm>
    </dsp:sp>
    <dsp:sp modelId="{9A1BC1B2-8C3A-EE4D-8F36-246C42ECCC4F}">
      <dsp:nvSpPr>
        <dsp:cNvPr id="0" name=""/>
        <dsp:cNvSpPr/>
      </dsp:nvSpPr>
      <dsp:spPr>
        <a:xfrm>
          <a:off x="4499525" y="1269080"/>
          <a:ext cx="448975" cy="44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25026E-B1F9-BF4A-BBF5-5448731BF096}">
      <dsp:nvSpPr>
        <dsp:cNvPr id="0" name=""/>
        <dsp:cNvSpPr/>
      </dsp:nvSpPr>
      <dsp:spPr>
        <a:xfrm>
          <a:off x="4724013" y="1493567"/>
          <a:ext cx="1448308" cy="303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Техника</a:t>
          </a:r>
          <a:endParaRPr lang="de-DE" sz="1400" kern="1200" dirty="0"/>
        </a:p>
      </dsp:txBody>
      <dsp:txXfrm>
        <a:off x="4724013" y="1493567"/>
        <a:ext cx="1448308" cy="3032395"/>
      </dsp:txXfrm>
    </dsp:sp>
    <dsp:sp modelId="{6BCB2A41-9C94-9345-B146-E0EFAD50A031}">
      <dsp:nvSpPr>
        <dsp:cNvPr id="0" name=""/>
        <dsp:cNvSpPr/>
      </dsp:nvSpPr>
      <dsp:spPr>
        <a:xfrm>
          <a:off x="5886280" y="908813"/>
          <a:ext cx="572081" cy="572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D00E1-7C3E-AE4F-A6E7-0076219F5434}">
      <dsp:nvSpPr>
        <dsp:cNvPr id="0" name=""/>
        <dsp:cNvSpPr/>
      </dsp:nvSpPr>
      <dsp:spPr>
        <a:xfrm>
          <a:off x="5766338" y="1194854"/>
          <a:ext cx="2260273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0000"/>
              </a:solidFill>
            </a:rPr>
            <a:t>Теория развития</a:t>
          </a:r>
          <a:endParaRPr lang="de-DE" sz="2000" b="1" kern="1200" dirty="0">
            <a:solidFill>
              <a:srgbClr val="FF0000"/>
            </a:solidFill>
          </a:endParaRPr>
        </a:p>
      </dsp:txBody>
      <dsp:txXfrm>
        <a:off x="5766338" y="1194854"/>
        <a:ext cx="2260273" cy="333110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8931-C79F-3B4E-BC44-5ACF5068B15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0000"/>
              </a:solidFill>
            </a:rPr>
            <a:t>Теория</a:t>
          </a:r>
          <a:r>
            <a:rPr lang="de-DE" sz="2000" b="1" kern="1200" dirty="0">
              <a:solidFill>
                <a:srgbClr val="FF0000"/>
              </a:solidFill>
            </a:rPr>
            <a:t> = </a:t>
          </a:r>
          <a:r>
            <a:rPr lang="ru-RU" sz="2000" b="1" kern="1200" dirty="0">
              <a:solidFill>
                <a:srgbClr val="FF0000"/>
              </a:solidFill>
            </a:rPr>
            <a:t>навигационный инструмент</a:t>
          </a:r>
          <a:endParaRPr lang="de-DE" sz="2000" b="1" kern="1200" dirty="0">
            <a:solidFill>
              <a:srgbClr val="FF0000"/>
            </a:solidFill>
          </a:endParaRPr>
        </a:p>
      </dsp:txBody>
      <dsp:txXfrm>
        <a:off x="3086099" y="0"/>
        <a:ext cx="2057400" cy="1131490"/>
      </dsp:txXfrm>
    </dsp:sp>
    <dsp:sp modelId="{446727CA-7342-1747-A966-AFB31673B57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 dirty="0"/>
        </a:p>
      </dsp:txBody>
      <dsp:txXfrm>
        <a:off x="2777489" y="1131490"/>
        <a:ext cx="2674620" cy="1131490"/>
      </dsp:txXfrm>
    </dsp:sp>
    <dsp:sp modelId="{0433CC6E-141B-854E-9E94-C681A54FA24F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 dirty="0"/>
        </a:p>
      </dsp:txBody>
      <dsp:txXfrm>
        <a:off x="2108834" y="2262981"/>
        <a:ext cx="4011930" cy="1131490"/>
      </dsp:txXfrm>
    </dsp:sp>
    <dsp:sp modelId="{0430DBE8-9C0F-B344-86F0-D7A9F167F118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 dirty="0"/>
        </a:p>
      </dsp:txBody>
      <dsp:txXfrm>
        <a:off x="1440179" y="3394472"/>
        <a:ext cx="5349240" cy="113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ACFCF-DF1A-C04E-AC9B-E88F4239783E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Само-аналитические</a:t>
          </a:r>
          <a:endParaRPr lang="ru-RU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возможности</a:t>
          </a:r>
          <a:endParaRPr lang="de-DE" sz="1100" kern="1200" dirty="0"/>
        </a:p>
      </dsp:txBody>
      <dsp:txXfrm>
        <a:off x="3482070" y="226298"/>
        <a:ext cx="1265459" cy="678894"/>
      </dsp:txXfrm>
    </dsp:sp>
    <dsp:sp modelId="{0A6A9E22-317B-B243-92D8-4248D31706E1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Эмоциональные возможности</a:t>
          </a:r>
          <a:endParaRPr lang="de-DE" sz="1100" kern="1200" dirty="0"/>
        </a:p>
      </dsp:txBody>
      <dsp:txXfrm>
        <a:off x="3482070" y="1122438"/>
        <a:ext cx="1265459" cy="651738"/>
      </dsp:txXfrm>
    </dsp:sp>
    <dsp:sp modelId="{F666A35D-21A4-A847-96AB-EE45D9814237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Технические возможности</a:t>
          </a:r>
          <a:endParaRPr lang="de-DE" sz="1100" kern="1200" dirty="0"/>
        </a:p>
      </dsp:txBody>
      <dsp:txXfrm>
        <a:off x="3482070" y="2014053"/>
        <a:ext cx="1265459" cy="611005"/>
      </dsp:txXfrm>
    </dsp:sp>
    <dsp:sp modelId="{A5D08756-249D-CE45-B83C-34532DEC426E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Теоретические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возможности</a:t>
          </a:r>
          <a:endParaRPr lang="de-DE" sz="1100" kern="1200" dirty="0"/>
        </a:p>
      </dsp:txBody>
      <dsp:txXfrm>
        <a:off x="3474732" y="3168174"/>
        <a:ext cx="1280135" cy="905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A28BC-5047-B94F-A7AD-CF0AA68F646D}">
      <dsp:nvSpPr>
        <dsp:cNvPr id="0" name=""/>
        <dsp:cNvSpPr/>
      </dsp:nvSpPr>
      <dsp:spPr>
        <a:xfrm>
          <a:off x="1560685" y="0"/>
          <a:ext cx="5055274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</a:rPr>
            <a:t>Само</a:t>
          </a:r>
          <a:r>
            <a:rPr lang="de-DE" sz="1400" b="1" kern="1200" dirty="0">
              <a:solidFill>
                <a:srgbClr val="FF0000"/>
              </a:solidFill>
            </a:rPr>
            <a:t>-</a:t>
          </a:r>
          <a:r>
            <a:rPr lang="ru-RU" sz="1400" b="1" kern="1200" dirty="0">
              <a:solidFill>
                <a:srgbClr val="FF0000"/>
              </a:solidFill>
            </a:rPr>
            <a:t>аналитические </a:t>
          </a:r>
          <a:r>
            <a:rPr lang="de-DE" sz="1400" b="1" kern="1200" dirty="0">
              <a:solidFill>
                <a:srgbClr val="FF0000"/>
              </a:solidFill>
            </a:rPr>
            <a:t> </a:t>
          </a:r>
          <a:r>
            <a:rPr lang="ru-RU" sz="1400" b="1" kern="1200" dirty="0">
              <a:solidFill>
                <a:srgbClr val="FF0000"/>
              </a:solidFill>
            </a:rPr>
            <a:t>возможности</a:t>
          </a:r>
          <a:endParaRPr lang="de-DE" sz="1400" b="1" kern="1200" dirty="0">
            <a:solidFill>
              <a:srgbClr val="FF0000"/>
            </a:solidFill>
          </a:endParaRPr>
        </a:p>
      </dsp:txBody>
      <dsp:txXfrm>
        <a:off x="3381595" y="226298"/>
        <a:ext cx="1413454" cy="678894"/>
      </dsp:txXfrm>
    </dsp:sp>
    <dsp:sp modelId="{49FF6753-B896-384A-99D0-82FB92113482}">
      <dsp:nvSpPr>
        <dsp:cNvPr id="0" name=""/>
        <dsp:cNvSpPr/>
      </dsp:nvSpPr>
      <dsp:spPr>
        <a:xfrm>
          <a:off x="2304414" y="1044393"/>
          <a:ext cx="3620770" cy="334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>
        <a:off x="3482070" y="1244935"/>
        <a:ext cx="1265459" cy="601626"/>
      </dsp:txXfrm>
    </dsp:sp>
    <dsp:sp modelId="{F2A18E2B-4FB6-AE46-AF5C-44BA5DA8B061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 dirty="0"/>
        </a:p>
      </dsp:txBody>
      <dsp:txXfrm>
        <a:off x="3482070" y="2014053"/>
        <a:ext cx="1265459" cy="611005"/>
      </dsp:txXfrm>
    </dsp:sp>
    <dsp:sp modelId="{A51C142D-E347-254F-93B0-161B2B82B63E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 dirty="0"/>
        </a:p>
      </dsp:txBody>
      <dsp:txXfrm>
        <a:off x="3474732" y="3168174"/>
        <a:ext cx="1280135" cy="905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B96FD-73DE-7941-868C-015EBDDE9B8E}">
      <dsp:nvSpPr>
        <dsp:cNvPr id="0" name=""/>
        <dsp:cNvSpPr/>
      </dsp:nvSpPr>
      <dsp:spPr>
        <a:xfrm>
          <a:off x="1604678" y="0"/>
          <a:ext cx="502024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 err="1"/>
            <a:t>Самоаналитические</a:t>
          </a:r>
          <a:r>
            <a:rPr lang="ru-RU" sz="900" kern="1200" dirty="0"/>
            <a:t> возможности</a:t>
          </a:r>
          <a:endParaRPr lang="de-DE" sz="900" kern="1200" dirty="0"/>
        </a:p>
      </dsp:txBody>
      <dsp:txXfrm>
        <a:off x="3412969" y="226298"/>
        <a:ext cx="1403660" cy="678894"/>
      </dsp:txXfrm>
    </dsp:sp>
    <dsp:sp modelId="{1257C919-06B6-E44A-B0C6-F8F67A7E7775}">
      <dsp:nvSpPr>
        <dsp:cNvPr id="0" name=""/>
        <dsp:cNvSpPr/>
      </dsp:nvSpPr>
      <dsp:spPr>
        <a:xfrm>
          <a:off x="1703294" y="905192"/>
          <a:ext cx="4823011" cy="362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</a:rPr>
            <a:t>Эмоциональные возможности</a:t>
          </a:r>
          <a:endParaRPr lang="de-DE" sz="1400" b="1" kern="1200" dirty="0">
            <a:solidFill>
              <a:srgbClr val="FF0000"/>
            </a:solidFill>
          </a:endParaRPr>
        </a:p>
      </dsp:txBody>
      <dsp:txXfrm>
        <a:off x="3271978" y="1122438"/>
        <a:ext cx="1685642" cy="651738"/>
      </dsp:txXfrm>
    </dsp:sp>
    <dsp:sp modelId="{380BC45F-9C5F-2143-9803-4DE1CC1D90A0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3482070" y="2014053"/>
        <a:ext cx="1265459" cy="611005"/>
      </dsp:txXfrm>
    </dsp:sp>
    <dsp:sp modelId="{ADCD0CFA-770D-3B4A-A77E-D88B517B2CEA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3474732" y="3168174"/>
        <a:ext cx="1280135" cy="9051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1B598-5088-D949-A69D-22524BB50B90}">
      <dsp:nvSpPr>
        <dsp:cNvPr id="0" name=""/>
        <dsp:cNvSpPr/>
      </dsp:nvSpPr>
      <dsp:spPr>
        <a:xfrm>
          <a:off x="1730183" y="-51304"/>
          <a:ext cx="476923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 err="1"/>
            <a:t>Самоаналитические</a:t>
          </a:r>
          <a:r>
            <a:rPr lang="ru-RU" sz="900" kern="1200" dirty="0"/>
            <a:t> возможности</a:t>
          </a:r>
          <a:endParaRPr lang="de-DE" sz="900" kern="1200" dirty="0"/>
        </a:p>
      </dsp:txBody>
      <dsp:txXfrm>
        <a:off x="3448061" y="174994"/>
        <a:ext cx="1333477" cy="678894"/>
      </dsp:txXfrm>
    </dsp:sp>
    <dsp:sp modelId="{3F685FF1-CA7E-9244-AD31-A9EAC93C1331}">
      <dsp:nvSpPr>
        <dsp:cNvPr id="0" name=""/>
        <dsp:cNvSpPr/>
      </dsp:nvSpPr>
      <dsp:spPr>
        <a:xfrm>
          <a:off x="2052916" y="793385"/>
          <a:ext cx="4123767" cy="3741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Эмоциональные возможности</a:t>
          </a:r>
          <a:endParaRPr lang="de-DE" sz="900" kern="1200" dirty="0"/>
        </a:p>
      </dsp:txBody>
      <dsp:txXfrm>
        <a:off x="3394171" y="1017892"/>
        <a:ext cx="1441256" cy="673519"/>
      </dsp:txXfrm>
    </dsp:sp>
    <dsp:sp modelId="{ADE7904F-B866-E146-9E09-A40808EAFFF4}">
      <dsp:nvSpPr>
        <dsp:cNvPr id="0" name=""/>
        <dsp:cNvSpPr/>
      </dsp:nvSpPr>
      <dsp:spPr>
        <a:xfrm>
          <a:off x="2196352" y="1656473"/>
          <a:ext cx="3836894" cy="2920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FF0000"/>
              </a:solidFill>
            </a:rPr>
            <a:t>Технические возможности</a:t>
          </a:r>
          <a:endParaRPr lang="de-DE" sz="1800" b="1" kern="1200" dirty="0">
            <a:solidFill>
              <a:srgbClr val="FF0000"/>
            </a:solidFill>
          </a:endParaRPr>
        </a:p>
      </dsp:txBody>
      <dsp:txXfrm>
        <a:off x="3220803" y="1875532"/>
        <a:ext cx="1787992" cy="657178"/>
      </dsp:txXfrm>
    </dsp:sp>
    <dsp:sp modelId="{10396513-DDAB-C942-A0C9-9A5B99B7BE2C}">
      <dsp:nvSpPr>
        <dsp:cNvPr id="0" name=""/>
        <dsp:cNvSpPr/>
      </dsp:nvSpPr>
      <dsp:spPr>
        <a:xfrm>
          <a:off x="3294532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3559657" y="3168174"/>
        <a:ext cx="1280135" cy="9051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CF90D-5717-B44B-AF59-CFAAB73915AA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 err="1"/>
            <a:t>Самоаналитические</a:t>
          </a:r>
          <a:r>
            <a:rPr lang="ru-RU" sz="900" kern="1200" dirty="0"/>
            <a:t> возможности</a:t>
          </a:r>
          <a:endParaRPr lang="de-DE" sz="900" kern="1200" dirty="0"/>
        </a:p>
      </dsp:txBody>
      <dsp:txXfrm>
        <a:off x="3482070" y="226298"/>
        <a:ext cx="1265459" cy="678894"/>
      </dsp:txXfrm>
    </dsp:sp>
    <dsp:sp modelId="{5176392C-4C14-1D4A-8A6A-5C701CE524EA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Эмоциональные возможности</a:t>
          </a:r>
          <a:endParaRPr lang="de-DE" sz="900" kern="1200" dirty="0"/>
        </a:p>
      </dsp:txBody>
      <dsp:txXfrm>
        <a:off x="3482070" y="1122438"/>
        <a:ext cx="1265459" cy="651738"/>
      </dsp:txXfrm>
    </dsp:sp>
    <dsp:sp modelId="{E2A5891B-2E36-954D-820B-8F41CED70088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Технические</a:t>
          </a:r>
          <a:r>
            <a:rPr lang="de-DE" sz="900" kern="1200" dirty="0"/>
            <a:t> </a:t>
          </a:r>
          <a:r>
            <a:rPr lang="ru-RU" sz="900" kern="1200" dirty="0"/>
            <a:t>возможности</a:t>
          </a:r>
          <a:endParaRPr lang="de-DE" sz="900" kern="1200" dirty="0"/>
        </a:p>
      </dsp:txBody>
      <dsp:txXfrm>
        <a:off x="3482070" y="2014053"/>
        <a:ext cx="1265459" cy="611005"/>
      </dsp:txXfrm>
    </dsp:sp>
    <dsp:sp modelId="{FA524269-A2F5-9047-9D70-0CEC6663EB4C}">
      <dsp:nvSpPr>
        <dsp:cNvPr id="0" name=""/>
        <dsp:cNvSpPr/>
      </dsp:nvSpPr>
      <dsp:spPr>
        <a:xfrm>
          <a:off x="2949382" y="2715577"/>
          <a:ext cx="2330834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</a:rPr>
            <a:t>Теоретические</a:t>
          </a:r>
          <a:endParaRPr lang="de-DE" sz="1400" b="1" kern="1200" dirty="0">
            <a:solidFill>
              <a:srgbClr val="FF000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</a:rPr>
            <a:t>возможности</a:t>
          </a:r>
          <a:endParaRPr lang="de-DE" sz="1400" b="1" kern="1200" dirty="0">
            <a:solidFill>
              <a:srgbClr val="FF0000"/>
            </a:solidFill>
          </a:endParaRPr>
        </a:p>
      </dsp:txBody>
      <dsp:txXfrm>
        <a:off x="3290725" y="3168174"/>
        <a:ext cx="1648149" cy="9051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8931-C79F-3B4E-BC44-5ACF5068B15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>
              <a:solidFill>
                <a:srgbClr val="FF0000"/>
              </a:solidFill>
            </a:rPr>
            <a:t>Теория</a:t>
          </a:r>
          <a:endParaRPr lang="de-DE" sz="3900" kern="1200" dirty="0">
            <a:solidFill>
              <a:srgbClr val="FF0000"/>
            </a:solidFill>
          </a:endParaRPr>
        </a:p>
      </dsp:txBody>
      <dsp:txXfrm>
        <a:off x="3086099" y="0"/>
        <a:ext cx="2057400" cy="1131490"/>
      </dsp:txXfrm>
    </dsp:sp>
    <dsp:sp modelId="{446727CA-7342-1747-A966-AFB31673B57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>
              <a:solidFill>
                <a:srgbClr val="FF0000"/>
              </a:solidFill>
            </a:rPr>
            <a:t>Техника</a:t>
          </a:r>
          <a:endParaRPr lang="de-DE" sz="3900" kern="1200" dirty="0">
            <a:solidFill>
              <a:srgbClr val="FF0000"/>
            </a:solidFill>
          </a:endParaRPr>
        </a:p>
      </dsp:txBody>
      <dsp:txXfrm>
        <a:off x="2777489" y="1131490"/>
        <a:ext cx="2674620" cy="1131490"/>
      </dsp:txXfrm>
    </dsp:sp>
    <dsp:sp modelId="{0433CC6E-141B-854E-9E94-C681A54FA24F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>
              <a:solidFill>
                <a:srgbClr val="FF0000"/>
              </a:solidFill>
            </a:rPr>
            <a:t>Эмоциональные отношения</a:t>
          </a:r>
          <a:endParaRPr lang="de-DE" sz="3900" kern="1200" dirty="0">
            <a:solidFill>
              <a:srgbClr val="FF0000"/>
            </a:solidFill>
          </a:endParaRPr>
        </a:p>
      </dsp:txBody>
      <dsp:txXfrm>
        <a:off x="2108834" y="2262981"/>
        <a:ext cx="4011930" cy="1131490"/>
      </dsp:txXfrm>
    </dsp:sp>
    <dsp:sp modelId="{DB235C81-A386-C843-8A3A-623DDCEFBF42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>
              <a:solidFill>
                <a:srgbClr val="FF0000"/>
              </a:solidFill>
            </a:rPr>
            <a:t>Постоянный самоанализ</a:t>
          </a:r>
          <a:endParaRPr lang="de-DE" sz="3900" kern="1200" dirty="0">
            <a:solidFill>
              <a:srgbClr val="FF0000"/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8931-C79F-3B4E-BC44-5ACF5068B15E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Теория</a:t>
          </a:r>
          <a:r>
            <a:rPr lang="de-DE" sz="1800" kern="1200" dirty="0"/>
            <a:t> = </a:t>
          </a:r>
          <a:r>
            <a:rPr lang="ru-RU" sz="1800" kern="1200" dirty="0"/>
            <a:t>Навигационный инструмент</a:t>
          </a:r>
          <a:endParaRPr lang="de-DE" sz="1800" kern="1200" dirty="0"/>
        </a:p>
      </dsp:txBody>
      <dsp:txXfrm>
        <a:off x="3086099" y="0"/>
        <a:ext cx="2057400" cy="1131490"/>
      </dsp:txXfrm>
    </dsp:sp>
    <dsp:sp modelId="{446727CA-7342-1747-A966-AFB31673B576}">
      <dsp:nvSpPr>
        <dsp:cNvPr id="0" name=""/>
        <dsp:cNvSpPr/>
      </dsp:nvSpPr>
      <dsp:spPr>
        <a:xfrm>
          <a:off x="2057399" y="1131490"/>
          <a:ext cx="41148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Техника</a:t>
          </a:r>
          <a:r>
            <a:rPr lang="de-DE" sz="1800" kern="1200" dirty="0"/>
            <a:t> =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Руководство к стратегии и тактике практической работы</a:t>
          </a:r>
          <a:endParaRPr lang="de-DE" sz="1800" kern="1200" dirty="0"/>
        </a:p>
      </dsp:txBody>
      <dsp:txXfrm>
        <a:off x="2777489" y="1131490"/>
        <a:ext cx="2674620" cy="1131490"/>
      </dsp:txXfrm>
    </dsp:sp>
    <dsp:sp modelId="{0433CC6E-141B-854E-9E94-C681A54FA24F}">
      <dsp:nvSpPr>
        <dsp:cNvPr id="0" name=""/>
        <dsp:cNvSpPr/>
      </dsp:nvSpPr>
      <dsp:spPr>
        <a:xfrm>
          <a:off x="1028699" y="2262981"/>
          <a:ext cx="61722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Эмоциональные отношения </a:t>
          </a:r>
          <a:r>
            <a:rPr lang="de-DE" sz="1800" kern="1200" dirty="0"/>
            <a:t>=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Основа безопасной работы</a:t>
          </a:r>
          <a:endParaRPr lang="de-DE" sz="1800" kern="1200" dirty="0"/>
        </a:p>
      </dsp:txBody>
      <dsp:txXfrm>
        <a:off x="2108834" y="2262981"/>
        <a:ext cx="4011930" cy="1131490"/>
      </dsp:txXfrm>
    </dsp:sp>
    <dsp:sp modelId="{03C76F3E-DB72-1245-81E0-F30F527800EC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FF0000"/>
              </a:solidFill>
            </a:rPr>
            <a:t>Постоянный самоанализ</a:t>
          </a:r>
          <a:r>
            <a:rPr lang="de-DE" sz="1800" kern="1200" dirty="0"/>
            <a:t>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Обязательное этическое условие</a:t>
          </a:r>
          <a:endParaRPr lang="de-DE" sz="1800" kern="1200" dirty="0"/>
        </a:p>
      </dsp:txBody>
      <dsp:txXfrm>
        <a:off x="1440179" y="3394472"/>
        <a:ext cx="534924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B8D4-99D3-414B-809E-928B876AAE1F}" type="datetimeFigureOut">
              <a:rPr lang="de-DE" smtClean="0"/>
              <a:pPr/>
              <a:t>10.11.2017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E71FB-F152-5B48-A14B-30750D531D7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41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6D098-9E30-924C-8A16-A0EE6409266A}" type="datetimeFigureOut">
              <a:rPr lang="de-DE" smtClean="0"/>
              <a:pPr/>
              <a:t>10.11.2017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C3FAD-A175-9740-A320-29987627E40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585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FAD-A175-9740-A320-29987627E40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65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Вид пирамиды сверху</a:t>
            </a:r>
            <a:endParaRPr lang="de-DE" altLang="ru-RU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5D07B2-18A0-46AC-8112-CB82AA11F9B7}" type="slidenum">
              <a:rPr lang="de-DE" altLang="ru-RU"/>
              <a:pPr/>
              <a:t>7</a:t>
            </a:fld>
            <a:endParaRPr lang="de-DE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Вид пирамиды спереди</a:t>
            </a:r>
            <a:endParaRPr lang="de-DE" altLang="ru-RU" dirty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3413DA-A19B-4B6F-9B59-AFAFBF8C2584}" type="slidenum">
              <a:rPr lang="de-DE" altLang="ru-RU"/>
              <a:pPr/>
              <a:t>22</a:t>
            </a:fld>
            <a:endParaRPr lang="de-DE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83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FC4EF9-02C5-4568-9B8C-E0142FB39B0F}" type="slidenum">
              <a:rPr lang="de-DE" altLang="ru-RU"/>
              <a:pPr/>
              <a:t>112</a:t>
            </a:fld>
            <a:endParaRPr lang="de-DE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D405-F36B-A442-9F7B-9087274829F4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866D-10CA-7C48-AB87-ADFC988570B7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258-F4D1-6545-9AE5-2EE5323DB61A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3EA-AC2C-8F41-894A-C69D01667480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E9-2248-7549-B4D3-63DE289FFCEA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1CC-29E7-BA40-8803-6B939962305F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CH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19B1-90BC-0549-8DB8-B26B7B2888DC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85A9-2F04-E645-8155-56F88064383C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F377-A1F2-D84B-883E-0DCA62B3C313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D1C-0856-BF49-AFC8-3887ED0A3B80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4740-440F-AB4A-9370-4FFA155F9B7C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F34005B-EB19-D54C-AE0F-BDD59F696804}" type="datetime1">
              <a:rPr lang="de-CH" smtClean="0"/>
              <a:pPr/>
              <a:t>10.11.2017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Markus Fäh Ekaterinburg Nov 10/11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5269A82-7DE5-5A43-81FF-314546AA2D3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Преодоление защит психоаналитика </a:t>
            </a:r>
            <a:r>
              <a:rPr lang="de-DE" sz="3600" b="1" dirty="0"/>
              <a:t>–</a:t>
            </a:r>
            <a:br>
              <a:rPr lang="de-CH" sz="3600" dirty="0"/>
            </a:br>
            <a:r>
              <a:rPr lang="ru-RU" sz="3600" b="1" dirty="0"/>
              <a:t>семинар, повышающий терапевтические возможности </a:t>
            </a:r>
            <a:br>
              <a:rPr lang="de-CH" sz="3600" dirty="0"/>
            </a:br>
            <a:r>
              <a:rPr lang="de-DE" sz="3600" b="1" dirty="0"/>
              <a:t> </a:t>
            </a:r>
            <a:br>
              <a:rPr lang="de-CH" sz="3600" dirty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Екатеринбург</a:t>
            </a:r>
            <a:r>
              <a:rPr lang="de-DE" b="1" dirty="0"/>
              <a:t>/</a:t>
            </a:r>
            <a:r>
              <a:rPr lang="ru-RU" b="1" dirty="0"/>
              <a:t>Россия</a:t>
            </a:r>
            <a:r>
              <a:rPr lang="de-DE" b="1" dirty="0"/>
              <a:t>, </a:t>
            </a:r>
            <a:r>
              <a:rPr lang="ru-RU" b="1" dirty="0"/>
              <a:t>10-11 ноября</a:t>
            </a:r>
            <a:r>
              <a:rPr lang="de-DE" b="1" dirty="0"/>
              <a:t> 2017 </a:t>
            </a:r>
            <a:br>
              <a:rPr lang="de-CH" dirty="0"/>
            </a:br>
            <a:r>
              <a:rPr lang="de-DE" b="1" dirty="0"/>
              <a:t> </a:t>
            </a:r>
            <a:br>
              <a:rPr lang="de-CH" dirty="0"/>
            </a:br>
            <a:r>
              <a:rPr lang="ru-RU" b="1" dirty="0" err="1"/>
              <a:t>Маркус</a:t>
            </a:r>
            <a:r>
              <a:rPr lang="ru-RU" b="1" dirty="0"/>
              <a:t> Фай</a:t>
            </a:r>
            <a:r>
              <a:rPr lang="de-DE" b="1" dirty="0"/>
              <a:t>, </a:t>
            </a:r>
            <a:r>
              <a:rPr lang="de-DE" b="1" dirty="0" err="1"/>
              <a:t>Ph.D</a:t>
            </a:r>
            <a:r>
              <a:rPr lang="de-DE" b="1" dirty="0"/>
              <a:t>.</a:t>
            </a:r>
            <a:br>
              <a:rPr lang="de-CH" dirty="0"/>
            </a:br>
            <a:r>
              <a:rPr lang="ru-RU" b="1" dirty="0"/>
              <a:t>Обучающий аналитик МПА</a:t>
            </a:r>
            <a:r>
              <a:rPr lang="de-DE" b="1" dirty="0"/>
              <a:t>/</a:t>
            </a:r>
            <a:r>
              <a:rPr lang="ru-RU" b="1" dirty="0"/>
              <a:t>ЕКПП </a:t>
            </a:r>
            <a:br>
              <a:rPr lang="de-CH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53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1683"/>
            <a:ext cx="6472518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Самоаналитические</a:t>
            </a:r>
            <a:r>
              <a:rPr lang="ru-RU" dirty="0"/>
              <a:t> возможности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Самоаналитические</a:t>
            </a:r>
            <a:r>
              <a:rPr lang="ru-RU" dirty="0"/>
              <a:t> возможности - это непрерывное самонаблюдение и самоанализ, направленные на минимизацию влияния собственного невроза на применение психоаналитических инструментов</a:t>
            </a:r>
            <a:r>
              <a:rPr lang="de-DE" dirty="0"/>
              <a:t>!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главное этическое требование к профессионалам</a:t>
            </a:r>
            <a:r>
              <a:rPr lang="de-DE" dirty="0"/>
              <a:t>!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Способность анализировать и преодолевать собственные защиты против тревоги и вины</a:t>
            </a:r>
            <a:r>
              <a:rPr lang="de-DE" dirty="0"/>
              <a:t>!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Самоанализ укрепляет способность существовать и действовать максимально </a:t>
            </a:r>
            <a:r>
              <a:rPr lang="ru-RU" dirty="0" err="1"/>
              <a:t>НЕ-невротично</a:t>
            </a:r>
            <a:r>
              <a:rPr lang="ru-RU" dirty="0"/>
              <a:t>, и быть естественным, открытым, чувствительным и приятным человеком! </a:t>
            </a:r>
            <a:r>
              <a:rPr lang="de-DE" dirty="0"/>
              <a:t>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Возможность </a:t>
            </a:r>
            <a:r>
              <a:rPr lang="ru-RU" dirty="0" err="1"/>
              <a:t>контейнировать</a:t>
            </a:r>
            <a:r>
              <a:rPr lang="ru-RU" dirty="0"/>
              <a:t> и не отыгрывать</a:t>
            </a:r>
            <a:r>
              <a:rPr lang="de-DE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3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117A58-C246-4A58-B340-06BB0CC92154}" type="slidenum">
              <a:rPr lang="de-DE" altLang="ru-RU"/>
              <a:pPr/>
              <a:t>10</a:t>
            </a:fld>
            <a:endParaRPr lang="de-DE" altLang="ru-RU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</a:t>
            </a:r>
            <a:r>
              <a:rPr lang="de-DE" altLang="ru-RU"/>
              <a:t>: </a:t>
            </a:r>
            <a:r>
              <a:rPr lang="ru-RU" altLang="ru-RU"/>
              <a:t>Случай Д</a:t>
            </a:r>
            <a:r>
              <a:rPr lang="de-DE" altLang="ru-RU"/>
              <a:t>.</a:t>
            </a:r>
          </a:p>
        </p:txBody>
      </p:sp>
      <p:sp>
        <p:nvSpPr>
          <p:cNvPr id="849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Трудности в формировании эмоциональных отношений</a:t>
            </a:r>
            <a:endParaRPr lang="de-DE" altLang="ru-RU"/>
          </a:p>
          <a:p>
            <a:pPr eaLnBrk="1" hangingPunct="1"/>
            <a:r>
              <a:rPr lang="ru-RU" altLang="ru-RU"/>
              <a:t>Стадии анализа</a:t>
            </a:r>
            <a:endParaRPr lang="de-DE" altLang="ru-RU"/>
          </a:p>
          <a:p>
            <a:pPr eaLnBrk="1" hangingPunct="1"/>
            <a:r>
              <a:rPr lang="ru-RU" altLang="ru-RU"/>
              <a:t>Ранний этап работы по принятию клиента</a:t>
            </a:r>
            <a:endParaRPr lang="de-DE" altLang="ru-RU"/>
          </a:p>
          <a:p>
            <a:pPr eaLnBrk="1" hangingPunct="1"/>
            <a:r>
              <a:rPr lang="ru-RU" altLang="ru-RU"/>
              <a:t>Выдерживание Негативного контрпереноса</a:t>
            </a:r>
            <a:r>
              <a:rPr lang="de-DE" altLang="ru-RU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49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9F3392-E0BA-4797-8F99-D336C9D5E600}" type="slidenum">
              <a:rPr lang="de-DE" altLang="ru-RU"/>
              <a:pPr/>
              <a:t>100</a:t>
            </a:fld>
            <a:endParaRPr lang="de-DE" alt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81365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Принимайте Первичную любовь, позвольте Новому начаться!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Остановите </a:t>
            </a:r>
            <a:r>
              <a:rPr lang="ru-RU" dirty="0" err="1"/>
              <a:t>крипто-назидательную</a:t>
            </a:r>
            <a:r>
              <a:rPr lang="ru-RU" dirty="0"/>
              <a:t> </a:t>
            </a:r>
            <a:r>
              <a:rPr lang="ru-RU" dirty="0" err="1"/>
              <a:t>Кляйнианскую</a:t>
            </a:r>
            <a:r>
              <a:rPr lang="ru-RU" dirty="0"/>
              <a:t> жадность! 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Прислушайтесь к </a:t>
            </a:r>
            <a:r>
              <a:rPr lang="ru-RU" dirty="0" err="1"/>
              <a:t>Балинту</a:t>
            </a:r>
            <a:r>
              <a:rPr lang="ru-RU" dirty="0"/>
              <a:t>, примите первичную любовь пациента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Идентифицируйтесь с позицией достаточно хорошей матери, которую беспощадно любит ее трудный ребенок.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Принятие первичной любви обеспечит доверие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 Антье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60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D08AC-12F5-46FC-B624-37E3334F87C6}" type="slidenum">
              <a:rPr lang="de-DE" altLang="ru-RU"/>
              <a:pPr/>
              <a:t>101</a:t>
            </a:fld>
            <a:endParaRPr lang="de-DE" alt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45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Принимайте реальность уникальной встречи двух эмоциональных жизней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12988"/>
            <a:ext cx="8229600" cy="3813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Тревога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Защита против Встречи, против переживания полноценных эмоциональных отношений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Случай:</a:t>
            </a:r>
            <a:r>
              <a:rPr lang="de-DE" dirty="0"/>
              <a:t> </a:t>
            </a:r>
            <a:r>
              <a:rPr lang="ru-RU" dirty="0"/>
              <a:t>пациент</a:t>
            </a:r>
            <a:r>
              <a:rPr lang="de-DE" dirty="0"/>
              <a:t> K.</a:t>
            </a:r>
            <a:r>
              <a:rPr lang="ru-RU" dirty="0"/>
              <a:t>, человек-волк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70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58C07D-EABD-4232-AB19-E94F6C805A6F}" type="slidenum">
              <a:rPr lang="de-DE" altLang="ru-RU"/>
              <a:pPr/>
              <a:t>102</a:t>
            </a:fld>
            <a:endParaRPr lang="de-DE" alt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Пациент</a:t>
            </a:r>
            <a:r>
              <a:rPr lang="de-DE" altLang="ru-RU"/>
              <a:t> K. </a:t>
            </a:r>
          </a:p>
        </p:txBody>
      </p:sp>
      <p:sp>
        <p:nvSpPr>
          <p:cNvPr id="880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Мои трудности в принятии его эмоциональной «жадности»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Трудности в удержании от интерпретаций негативного отцовского переноса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Трудности в создании для него Нового опыта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80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4E0B8C-D595-4243-A6C3-CE5B6FFBD394}" type="slidenum">
              <a:rPr lang="de-DE" altLang="ru-RU"/>
              <a:pPr/>
              <a:t>103</a:t>
            </a:fld>
            <a:endParaRPr lang="de-DE" alt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8120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dirty="0"/>
              <a:t>Проверьте свою способность верить в возможности пациентов и свое стремление с ними сотрудничать</a:t>
            </a:r>
            <a:endParaRPr lang="de-DE" altLang="ru-RU" sz="3200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457200" y="2545976"/>
            <a:ext cx="7620000" cy="3580187"/>
          </a:xfrm>
        </p:spPr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Субъективная индикация</a:t>
            </a:r>
            <a:r>
              <a:rPr lang="de-DE" altLang="ru-RU" dirty="0"/>
              <a:t> (</a:t>
            </a:r>
            <a:r>
              <a:rPr lang="de-DE" altLang="ru-RU" dirty="0" err="1"/>
              <a:t>Dantlgraber</a:t>
            </a:r>
            <a:r>
              <a:rPr lang="de-DE" altLang="ru-RU" dirty="0"/>
              <a:t>)</a:t>
            </a:r>
          </a:p>
          <a:p>
            <a:pPr eaLnBrk="1" hangingPunct="1"/>
            <a:r>
              <a:rPr lang="ru-RU" altLang="ru-RU" dirty="0"/>
              <a:t>Инициирование анализа</a:t>
            </a:r>
            <a:r>
              <a:rPr lang="de-DE" altLang="ru-RU" dirty="0"/>
              <a:t>: </a:t>
            </a:r>
            <a:r>
              <a:rPr lang="ru-RU" altLang="ru-RU" dirty="0"/>
              <a:t>что важно</a:t>
            </a:r>
            <a:r>
              <a:rPr lang="de-DE" altLang="ru-RU" dirty="0"/>
              <a:t>?</a:t>
            </a:r>
            <a:endParaRPr lang="ru-RU" altLang="ru-RU" dirty="0"/>
          </a:p>
          <a:p>
            <a:pPr eaLnBrk="1" hangingPunct="1"/>
            <a:r>
              <a:rPr lang="ru-RU" altLang="ru-RU" dirty="0"/>
              <a:t>Случай </a:t>
            </a:r>
            <a:r>
              <a:rPr lang="ru-RU" altLang="ru-RU" dirty="0" err="1"/>
              <a:t>Кевина</a:t>
            </a:r>
            <a:r>
              <a:rPr lang="ru-RU" altLang="ru-RU" dirty="0"/>
              <a:t> (</a:t>
            </a:r>
            <a:r>
              <a:rPr lang="ru-RU" altLang="ru-RU" dirty="0" err="1"/>
              <a:t>позитивн</a:t>
            </a:r>
            <a:r>
              <a:rPr lang="ru-RU" altLang="ru-RU" dirty="0"/>
              <a:t>), </a:t>
            </a:r>
            <a:r>
              <a:rPr lang="ru-RU" altLang="ru-RU" dirty="0" err="1"/>
              <a:t>случай</a:t>
            </a:r>
            <a:r>
              <a:rPr lang="ru-RU" altLang="ru-RU" dirty="0"/>
              <a:t> Лизы (</a:t>
            </a:r>
            <a:r>
              <a:rPr lang="ru-RU" altLang="ru-RU" dirty="0" err="1"/>
              <a:t>негативн</a:t>
            </a:r>
            <a:r>
              <a:rPr lang="ru-RU" altLang="ru-RU" dirty="0"/>
              <a:t>)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909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8C1A0-8A14-428F-8023-D1F98B9FFB4A}" type="slidenum">
              <a:rPr lang="de-DE" altLang="ru-RU"/>
              <a:pPr/>
              <a:t>104</a:t>
            </a:fld>
            <a:endParaRPr lang="de-DE" alt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620000" cy="2796667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Открыто оцените готовность пациента сотрудничать и его стремление работать с вами и.</a:t>
            </a:r>
            <a:r>
              <a:rPr lang="de-DE" sz="3200" dirty="0"/>
              <a:t>..</a:t>
            </a:r>
            <a:br>
              <a:rPr lang="de-DE" sz="3200" dirty="0"/>
            </a:br>
            <a:r>
              <a:rPr lang="ru-RU" sz="3200" dirty="0"/>
              <a:t>Выдержите отсутствие этого</a:t>
            </a:r>
            <a:br>
              <a:rPr lang="ru-RU" sz="3200" dirty="0"/>
            </a:br>
            <a:r>
              <a:rPr lang="ru-RU" sz="3200" dirty="0"/>
              <a:t>и продолжайте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154201"/>
            <a:ext cx="7620000" cy="2971961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ru-RU" dirty="0"/>
              <a:t>Выдерживайте сопротивление пациента к переносу</a:t>
            </a:r>
            <a:endParaRPr lang="de-DE" dirty="0"/>
          </a:p>
          <a:p>
            <a:r>
              <a:rPr lang="ru-RU" dirty="0"/>
              <a:t>Верьте в его желание получить новый уникальный опыт</a:t>
            </a:r>
            <a:r>
              <a:rPr lang="de-DE" dirty="0"/>
              <a:t>!</a:t>
            </a:r>
          </a:p>
          <a:p>
            <a:r>
              <a:rPr lang="ru-RU" dirty="0"/>
              <a:t>Выдерживайте отсутствие желания работать аналитически, не форсируйте, пусть оно придет</a:t>
            </a:r>
            <a:r>
              <a:rPr lang="de-DE" dirty="0"/>
              <a:t>!</a:t>
            </a:r>
          </a:p>
          <a:p>
            <a:r>
              <a:rPr lang="ru-RU" dirty="0"/>
              <a:t>Случай</a:t>
            </a:r>
            <a:r>
              <a:rPr lang="de-DE" dirty="0"/>
              <a:t>: </a:t>
            </a:r>
            <a:r>
              <a:rPr lang="ru-RU" dirty="0"/>
              <a:t>Дженни</a:t>
            </a:r>
            <a:r>
              <a:rPr lang="de-DE" dirty="0"/>
              <a:t> (</a:t>
            </a:r>
            <a:r>
              <a:rPr lang="ru-RU" dirty="0"/>
              <a:t>предпочитает наркотики, а не общение</a:t>
            </a:r>
            <a:r>
              <a:rPr lang="de-DE" dirty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105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34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25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Создайте рабочий альянс, ориентированный на сотрудничество</a:t>
            </a:r>
            <a:r>
              <a:rPr lang="de-DE" dirty="0"/>
              <a:t>! </a:t>
            </a:r>
          </a:p>
        </p:txBody>
      </p:sp>
      <p:sp>
        <p:nvSpPr>
          <p:cNvPr id="91139" name="Inhaltsplatzhalter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11600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ru-RU" altLang="ru-RU"/>
              <a:t>Никогда не забывайте</a:t>
            </a:r>
            <a:r>
              <a:rPr lang="de-DE" altLang="ru-RU"/>
              <a:t>: </a:t>
            </a:r>
            <a:r>
              <a:rPr lang="ru-RU" altLang="ru-RU"/>
              <a:t>базовые хорошие эмоциональные отношения – это рабочая основа для свободных ассоциаций</a:t>
            </a:r>
            <a:r>
              <a:rPr lang="de-DE" altLang="ru-RU"/>
              <a:t>!</a:t>
            </a:r>
          </a:p>
          <a:p>
            <a:pPr marL="457200" lvl="1" indent="0" eaLnBrk="1" hangingPunct="1">
              <a:buFont typeface="Arial" charset="0"/>
              <a:buNone/>
            </a:pPr>
            <a:endParaRPr lang="de-DE" altLang="ru-RU"/>
          </a:p>
          <a:p>
            <a:pPr marL="457200" lvl="1" indent="0" eaLnBrk="1" hangingPunct="1">
              <a:buFont typeface="Arial" charset="0"/>
              <a:buNone/>
            </a:pPr>
            <a:r>
              <a:rPr lang="ru-RU" altLang="ru-RU"/>
              <a:t>Только когда пациент получает новый опыт, в котором его принимают, в котором он находится в хорошей эмоциональной коммуникации, тогда он чувствует безопасность и ГОВОРИТ ВСЁ! 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11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9A1F7D-1FD1-4EE9-B075-0C4B348CC03B}" type="slidenum">
              <a:rPr lang="de-DE" altLang="ru-RU"/>
              <a:pPr/>
              <a:t>106</a:t>
            </a:fld>
            <a:endParaRPr lang="de-DE" alt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Процесс семинара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057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21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28F50B-AAEB-44A2-824A-F506E862F06A}" type="slidenum">
              <a:rPr lang="de-DE" altLang="ru-RU"/>
              <a:pPr/>
              <a:t>107</a:t>
            </a:fld>
            <a:endParaRPr lang="de-DE" alt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Техника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31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C82A5B-416F-4B42-9D25-085719CC1BC3}" type="slidenum">
              <a:rPr lang="de-DE" altLang="ru-RU"/>
              <a:pPr/>
              <a:t>108</a:t>
            </a:fld>
            <a:endParaRPr lang="de-DE" alt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Техника</a:t>
            </a:r>
            <a:endParaRPr lang="de-DE" altLang="ru-RU"/>
          </a:p>
        </p:txBody>
      </p:sp>
      <p:sp>
        <p:nvSpPr>
          <p:cNvPr id="942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Проблема</a:t>
            </a:r>
            <a:r>
              <a:rPr lang="de-DE" altLang="ru-RU" dirty="0"/>
              <a:t>, </a:t>
            </a:r>
            <a:r>
              <a:rPr lang="ru-RU" altLang="ru-RU" dirty="0"/>
              <a:t>сложная задача</a:t>
            </a:r>
            <a:endParaRPr lang="de-DE" altLang="ru-RU" dirty="0"/>
          </a:p>
          <a:p>
            <a:pPr eaLnBrk="1" hangingPunct="1"/>
            <a:r>
              <a:rPr lang="ru-RU" altLang="ru-RU" dirty="0"/>
              <a:t>Ошибки и поражения</a:t>
            </a:r>
            <a:endParaRPr lang="de-DE" altLang="ru-RU" dirty="0"/>
          </a:p>
          <a:p>
            <a:pPr eaLnBrk="1" hangingPunct="1"/>
            <a:r>
              <a:rPr lang="ru-RU" altLang="ru-RU" dirty="0"/>
              <a:t>Хорошая психоаналитическая работа (Фрейд, </a:t>
            </a:r>
            <a:r>
              <a:rPr lang="ru-RU" altLang="ru-RU" dirty="0" err="1"/>
              <a:t>Гринсон</a:t>
            </a:r>
            <a:r>
              <a:rPr lang="ru-RU" altLang="ru-RU" dirty="0"/>
              <a:t>, </a:t>
            </a:r>
            <a:r>
              <a:rPr lang="ru-RU" altLang="ru-RU" dirty="0" err="1"/>
              <a:t>Моргенталер</a:t>
            </a:r>
            <a:r>
              <a:rPr lang="ru-RU" altLang="ru-RU" dirty="0"/>
              <a:t>)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42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8B8560-88DB-4EC6-854E-D01120F5BF3A}" type="slidenum">
              <a:rPr lang="de-DE" altLang="ru-RU"/>
              <a:pPr/>
              <a:t>109</a:t>
            </a:fld>
            <a:endParaRPr lang="de-DE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60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Защиты аналитика</a:t>
            </a:r>
            <a:endParaRPr lang="de-DE" dirty="0"/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457200" y="703263"/>
            <a:ext cx="8229600" cy="56530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sz="2000" dirty="0"/>
              <a:t>Самым большим препятствием к хорошей аналитической работе является личное сопротивление аналитика, в основе которого лежат исключительно собственные защитные установки. </a:t>
            </a:r>
            <a:endParaRPr lang="de-DE" altLang="ru-RU" sz="2000" dirty="0"/>
          </a:p>
          <a:p>
            <a:pPr eaLnBrk="1" hangingPunct="1"/>
            <a:r>
              <a:rPr lang="ru-RU" altLang="ru-RU" sz="2000" dirty="0"/>
              <a:t>Хороший аналитик должен обладать достаточной смелостью, чтобы постоянно анализировать свои защиты и противостоять им</a:t>
            </a:r>
            <a:r>
              <a:rPr lang="de-DE" altLang="ru-RU" sz="2000" dirty="0"/>
              <a:t>!</a:t>
            </a:r>
          </a:p>
          <a:p>
            <a:pPr eaLnBrk="1" hangingPunct="1"/>
            <a:r>
              <a:rPr lang="ru-RU" altLang="ru-RU" sz="2000" b="1" dirty="0">
                <a:solidFill>
                  <a:srgbClr val="FF0000"/>
                </a:solidFill>
              </a:rPr>
              <a:t>В ЭТОМ ЗАКЛЮЧАЮТСЯ САМОАНАЛИТИЧЕСКИЕ ВОЗМОЖНОСТИ!</a:t>
            </a:r>
            <a:endParaRPr lang="de-DE" altLang="ru-RU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000" dirty="0"/>
              <a:t>Сложность выявления защит аналитика </a:t>
            </a:r>
            <a:endParaRPr lang="de-DE" altLang="ru-RU" sz="2000" dirty="0"/>
          </a:p>
          <a:p>
            <a:pPr eaLnBrk="1" hangingPunct="1"/>
            <a:r>
              <a:rPr lang="ru-RU" altLang="ru-RU" sz="2000" dirty="0"/>
              <a:t>Главным образом они проявляются как защиты против тревоги и вины и как </a:t>
            </a:r>
            <a:r>
              <a:rPr lang="ru-RU" altLang="ru-RU" sz="2000" dirty="0" err="1"/>
              <a:t>ингибированность</a:t>
            </a:r>
            <a:r>
              <a:rPr lang="ru-RU" altLang="ru-RU" sz="2000" dirty="0"/>
              <a:t> по отношению к тому, чтобы быть щедрым с клиентом и предоставлять ему максимум своих аналитических возможностей! </a:t>
            </a:r>
            <a:endParaRPr lang="de-DE" altLang="ru-RU" sz="2000" dirty="0"/>
          </a:p>
          <a:p>
            <a:pPr eaLnBrk="1" hangingPunct="1"/>
            <a:r>
              <a:rPr lang="ru-RU" altLang="ru-RU" sz="2000" dirty="0"/>
              <a:t>Первым шагом в анализе и преодолении собственных защит является возможность разрешить себе делать ошибки, принимать их, говорить о них, учиться на них! </a:t>
            </a:r>
            <a:endParaRPr lang="de-DE" altLang="ru-RU" sz="2000" dirty="0"/>
          </a:p>
          <a:p>
            <a:pPr eaLnBrk="1" hangingPunct="1"/>
            <a:r>
              <a:rPr lang="ru-RU" altLang="ru-RU" sz="2000" dirty="0"/>
              <a:t>Способность смело и беспристрастно встречать собственные защиты – это главный компонент </a:t>
            </a:r>
            <a:r>
              <a:rPr lang="ru-RU" altLang="ru-RU" sz="2000" dirty="0" err="1"/>
              <a:t>самоаналитических</a:t>
            </a:r>
            <a:r>
              <a:rPr lang="ru-RU" altLang="ru-RU" sz="2000" dirty="0"/>
              <a:t> возможностей и  залог качественной психоаналитической работы</a:t>
            </a:r>
            <a:r>
              <a:rPr lang="de-DE" altLang="ru-RU" sz="2000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99761-7521-4AC7-ABBF-06FB31CB443B}" type="slidenum">
              <a:rPr lang="de-DE" altLang="ru-RU"/>
              <a:pPr/>
              <a:t>11</a:t>
            </a:fld>
            <a:endParaRPr lang="de-DE" alt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27576" cy="150575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Проблемы относительно техники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73624"/>
            <a:ext cx="7620000" cy="4252539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 аналитиков часто существует негативная установка по отношению к технике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Или аналитики идеализируют технику, а это другая сторона медали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Технические правила являются необходимыми «интервентами» в архаичном симбиозе хороших эмоциональных отношений!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Они представляют ЗАКОН, границы, стратегические и тактические НЕПЕРСОНАЛЬНЫЕ принципы хорошей аналитической работы, основанные на психоаналитической </a:t>
            </a:r>
            <a:r>
              <a:rPr lang="ru-RU" dirty="0" err="1"/>
              <a:t>метапсихологии</a:t>
            </a:r>
            <a:r>
              <a:rPr lang="ru-RU" dirty="0"/>
              <a:t>!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Метапсихология</a:t>
            </a:r>
            <a:r>
              <a:rPr lang="ru-RU" dirty="0"/>
              <a:t> - это колдунья, которую мы не любим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Но нам необходимо отложить этот </a:t>
            </a:r>
            <a:r>
              <a:rPr lang="ru-RU" dirty="0" err="1"/>
              <a:t>контрперенос</a:t>
            </a:r>
            <a:r>
              <a:rPr lang="ru-RU" dirty="0"/>
              <a:t> к технике, и покорно начать изучать технические принципы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необходимый набор инструментов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Одной любовью не вылечишь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Аналитическая любовь плюс эффективная техника плюс хорошая теория</a:t>
            </a:r>
            <a:r>
              <a:rPr lang="de-DE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52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FBD13D-0A9D-4072-A6F8-F6324EE21F6F}" type="slidenum">
              <a:rPr lang="de-DE" altLang="ru-RU"/>
              <a:pPr/>
              <a:t>110</a:t>
            </a:fld>
            <a:endParaRPr lang="de-DE" alt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ДИАЛЕКТИЧЕСКАЯ ПРИРОДА ПСИХОАНАЛИТИЧЕСКОЙ ТЕХНИКИ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402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Неразбериха с техникой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Проблема с техникой: Юнг, </a:t>
            </a:r>
            <a:r>
              <a:rPr lang="ru-RU" dirty="0" err="1"/>
              <a:t>Шпильрейн</a:t>
            </a:r>
            <a:r>
              <a:rPr lang="ru-RU" dirty="0"/>
              <a:t> и МПА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Технические предписания Фрейда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Ференци</a:t>
            </a:r>
            <a:r>
              <a:rPr lang="ru-RU" dirty="0"/>
              <a:t> и Фрейд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Теория </a:t>
            </a:r>
            <a:r>
              <a:rPr lang="ru-RU" dirty="0" err="1"/>
              <a:t>Гринсона</a:t>
            </a:r>
            <a:r>
              <a:rPr lang="ru-RU" dirty="0"/>
              <a:t> и Практическое применение психоаналитической техники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 Монро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Революция </a:t>
            </a:r>
            <a:r>
              <a:rPr lang="ru-RU" dirty="0" err="1"/>
              <a:t>контрпереноса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Современный набор инструментов</a:t>
            </a:r>
            <a:r>
              <a:rPr lang="de-DE" dirty="0"/>
              <a:t>: </a:t>
            </a:r>
            <a:r>
              <a:rPr lang="ru-RU" dirty="0"/>
              <a:t>сопротивление, перенос, </a:t>
            </a:r>
            <a:r>
              <a:rPr lang="ru-RU" dirty="0" err="1"/>
              <a:t>контрперенос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Кляйнианская</a:t>
            </a:r>
            <a:r>
              <a:rPr lang="ru-RU" dirty="0"/>
              <a:t> техника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Лакановская</a:t>
            </a:r>
            <a:r>
              <a:rPr lang="ru-RU" dirty="0"/>
              <a:t> техника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Диалектика </a:t>
            </a:r>
            <a:r>
              <a:rPr lang="ru-RU" dirty="0" err="1"/>
              <a:t>Моргенталера</a:t>
            </a:r>
            <a:r>
              <a:rPr lang="ru-RU" dirty="0"/>
              <a:t> по психоаналитической практике</a:t>
            </a:r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Фишер: Диалектические отношения между рабочим альянсом и неврозом в переносе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62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3FB6EF-9DEC-403D-B572-C2E25845340C}" type="slidenum">
              <a:rPr lang="de-DE" altLang="ru-RU"/>
              <a:pPr/>
              <a:t>111</a:t>
            </a:fld>
            <a:endParaRPr lang="de-DE" alt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30988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ОСНОВНАЯ ЦЕЛЬ ПСИХОАНАЛИТИЧЕСКОЙ ТЕХНИКИ</a:t>
            </a:r>
            <a:endParaRPr lang="de-DE" dirty="0"/>
          </a:p>
        </p:txBody>
      </p:sp>
      <p:sp>
        <p:nvSpPr>
          <p:cNvPr id="9728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Arial" charset="0"/>
              <a:buNone/>
            </a:pPr>
            <a:endParaRPr lang="de-DE" altLang="ru-RU" dirty="0"/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4800" b="1" dirty="0"/>
              <a:t>КОНТАКТИРОВАТЬ, НАБЛЮДАТЬ, ИЗУЧАТЬ</a:t>
            </a:r>
            <a:r>
              <a:rPr lang="de-DE" altLang="ru-RU" sz="4800" b="1" dirty="0"/>
              <a:t>,</a:t>
            </a:r>
            <a:r>
              <a:rPr lang="ru-RU" altLang="ru-RU" sz="4800" b="1" dirty="0"/>
              <a:t> ПОНИМАТЬ И ИНТЕРПРЕТИРОВАТЬ КОНФЛИКТ, РЕАКТИВИРУЕМЫЙ В ПЕРЕНОСЕ</a:t>
            </a:r>
            <a:r>
              <a:rPr lang="de-DE" altLang="ru-RU" sz="4800" b="1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728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9FBFF4-D0C0-44AC-A3AE-FC8D2A8AEEE5}" type="slidenum">
              <a:rPr lang="de-DE" altLang="ru-RU"/>
              <a:pPr/>
              <a:t>112</a:t>
            </a:fld>
            <a:endParaRPr lang="de-DE" alt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de-DE" altLang="ru-RU" dirty="0"/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4800" b="1" dirty="0"/>
              <a:t>И обеспечивать работу с ним пациента/</a:t>
            </a:r>
            <a:r>
              <a:rPr lang="ru-RU" altLang="ru-RU" sz="4800" b="1" dirty="0" err="1"/>
              <a:t>анализанта</a:t>
            </a:r>
            <a:r>
              <a:rPr lang="de-DE" altLang="ru-RU" sz="4800" b="1" dirty="0"/>
              <a:t>...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933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9622B4-5879-4170-99AD-475EB547E274}" type="slidenum">
              <a:rPr lang="de-DE" altLang="ru-RU"/>
              <a:pPr/>
              <a:t>113</a:t>
            </a:fld>
            <a:endParaRPr lang="de-DE" alt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91288" cy="1899711"/>
          </a:xfrm>
        </p:spPr>
        <p:txBody>
          <a:bodyPr>
            <a:normAutofit/>
          </a:bodyPr>
          <a:lstStyle/>
          <a:p>
            <a:r>
              <a:rPr lang="ru-RU" dirty="0"/>
              <a:t>Общая структура психоаналитической техники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14226"/>
            <a:ext cx="7620000" cy="361193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Психоаналитический метод – это наш технический инструмент для сбора информации о том, что происходит в психике пациента</a:t>
            </a:r>
            <a:endParaRPr lang="de-DE" dirty="0"/>
          </a:p>
          <a:p>
            <a:r>
              <a:rPr lang="ru-RU" dirty="0"/>
              <a:t>Техника обеспечивает нас руководством к тому, как правильно использовать метод</a:t>
            </a:r>
            <a:endParaRPr lang="de-DE" dirty="0"/>
          </a:p>
          <a:p>
            <a:r>
              <a:rPr lang="ru-RU" dirty="0"/>
              <a:t>Психоаналитическая теория это научный инструмент к пониманию и интерпретации собранной информации</a:t>
            </a:r>
            <a:endParaRPr lang="de-DE" dirty="0"/>
          </a:p>
          <a:p>
            <a:r>
              <a:rPr lang="ru-RU" dirty="0"/>
              <a:t>Психоанализ базируется на двух колоннах</a:t>
            </a:r>
            <a:r>
              <a:rPr lang="de-DE" dirty="0"/>
              <a:t>: </a:t>
            </a:r>
          </a:p>
          <a:p>
            <a:pPr lvl="1"/>
            <a:r>
              <a:rPr lang="ru-RU" dirty="0"/>
              <a:t>Психоаналитический метод</a:t>
            </a:r>
            <a:endParaRPr lang="de-DE" dirty="0"/>
          </a:p>
          <a:p>
            <a:pPr lvl="1"/>
            <a:r>
              <a:rPr lang="ru-RU" dirty="0"/>
              <a:t>Психоаналитическая теория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14864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913563" cy="1950083"/>
          </a:xfrm>
        </p:spPr>
        <p:txBody>
          <a:bodyPr>
            <a:normAutofit fontScale="90000"/>
          </a:bodyPr>
          <a:lstStyle/>
          <a:p>
            <a:r>
              <a:rPr lang="ru-RU" dirty="0"/>
              <a:t>Меню из 8 блюд психоаналитической техники</a:t>
            </a:r>
            <a:r>
              <a:rPr lang="de-DE" dirty="0"/>
              <a:t> (</a:t>
            </a:r>
            <a:r>
              <a:rPr lang="ru-RU" dirty="0"/>
              <a:t>синтез предыдущих семинаров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03640"/>
            <a:ext cx="7620000" cy="3822523"/>
          </a:xfrm>
        </p:spPr>
        <p:txBody>
          <a:bodyPr/>
          <a:lstStyle/>
          <a:p>
            <a:r>
              <a:rPr lang="ru-RU" dirty="0"/>
              <a:t>Ранний Фрейд</a:t>
            </a:r>
            <a:endParaRPr lang="de-DE" dirty="0"/>
          </a:p>
          <a:p>
            <a:r>
              <a:rPr lang="ru-RU" dirty="0"/>
              <a:t>Поздний Фрейд</a:t>
            </a:r>
            <a:endParaRPr lang="de-DE" dirty="0"/>
          </a:p>
          <a:p>
            <a:r>
              <a:rPr lang="ru-RU" dirty="0" err="1"/>
              <a:t>Кляйн</a:t>
            </a:r>
            <a:r>
              <a:rPr lang="de-DE" dirty="0"/>
              <a:t> </a:t>
            </a:r>
          </a:p>
          <a:p>
            <a:r>
              <a:rPr lang="ru-RU" dirty="0"/>
              <a:t>Достаточно хорошая мать</a:t>
            </a:r>
            <a:endParaRPr lang="de-DE" dirty="0"/>
          </a:p>
          <a:p>
            <a:r>
              <a:rPr lang="ru-RU" dirty="0"/>
              <a:t>Революция </a:t>
            </a:r>
            <a:r>
              <a:rPr lang="ru-RU" dirty="0" err="1"/>
              <a:t>контрпереноса</a:t>
            </a:r>
            <a:endParaRPr lang="de-DE" dirty="0"/>
          </a:p>
          <a:p>
            <a:r>
              <a:rPr lang="ru-RU" dirty="0" err="1"/>
              <a:t>Лакан</a:t>
            </a:r>
            <a:endParaRPr lang="de-DE" dirty="0"/>
          </a:p>
          <a:p>
            <a:r>
              <a:rPr lang="ru-RU" dirty="0" err="1"/>
              <a:t>Бион</a:t>
            </a:r>
            <a:endParaRPr lang="de-DE" dirty="0"/>
          </a:p>
          <a:p>
            <a:r>
              <a:rPr lang="ru-RU" dirty="0" err="1"/>
              <a:t>Интерсубъективизм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1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933765" cy="164022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Техника Фрейда в противовес его техническим предписаниям</a:t>
            </a:r>
            <a:endParaRPr lang="de-DE" dirty="0"/>
          </a:p>
        </p:txBody>
      </p:sp>
      <p:sp>
        <p:nvSpPr>
          <p:cNvPr id="100355" name="Inhaltsplatzhalter 2"/>
          <p:cNvSpPr>
            <a:spLocks noGrp="1"/>
          </p:cNvSpPr>
          <p:nvPr>
            <p:ph idx="1"/>
          </p:nvPr>
        </p:nvSpPr>
        <p:spPr>
          <a:xfrm>
            <a:off x="457200" y="2088776"/>
            <a:ext cx="7620000" cy="4037387"/>
          </a:xfrm>
        </p:spPr>
        <p:txBody>
          <a:bodyPr/>
          <a:lstStyle/>
          <a:p>
            <a:r>
              <a:rPr lang="ru-RU" dirty="0"/>
              <a:t>Эмоциональное присутствие и Щедрость</a:t>
            </a:r>
            <a:endParaRPr lang="de-DE" dirty="0"/>
          </a:p>
          <a:p>
            <a:r>
              <a:rPr lang="ru-RU" dirty="0"/>
              <a:t>Техническая воздержанность</a:t>
            </a:r>
            <a:endParaRPr lang="de-DE" dirty="0"/>
          </a:p>
          <a:p>
            <a:r>
              <a:rPr lang="ru-RU" dirty="0"/>
              <a:t>Реконструкция</a:t>
            </a:r>
            <a:endParaRPr lang="de-DE" dirty="0"/>
          </a:p>
          <a:p>
            <a:r>
              <a:rPr lang="ru-RU" dirty="0"/>
              <a:t>От любви в переносе тает невроз</a:t>
            </a:r>
            <a:endParaRPr lang="de-DE" dirty="0"/>
          </a:p>
          <a:p>
            <a:r>
              <a:rPr lang="ru-RU" dirty="0"/>
              <a:t>Воспоминание, повторение, проработка</a:t>
            </a:r>
            <a:endParaRPr lang="de-DE" dirty="0"/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035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FBFCAA-E42A-4728-998E-CF6CB2146D18}" type="slidenum">
              <a:rPr lang="de-DE" altLang="ru-RU"/>
              <a:pPr/>
              <a:t>116</a:t>
            </a:fld>
            <a:endParaRPr lang="de-DE" alt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89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Учебник </a:t>
            </a:r>
            <a:r>
              <a:rPr lang="ru-RU" dirty="0" err="1"/>
              <a:t>Гринсона</a:t>
            </a:r>
            <a:r>
              <a:rPr lang="ru-RU" dirty="0"/>
              <a:t> по Классической психоаналитической технике</a:t>
            </a:r>
            <a:endParaRPr lang="de-DE" dirty="0"/>
          </a:p>
        </p:txBody>
      </p:sp>
      <p:sp>
        <p:nvSpPr>
          <p:cNvPr id="101379" name="Inhaltsplatzhalt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3876675"/>
          </a:xfrm>
        </p:spPr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Сопротивление и перенос как ключевые концепты</a:t>
            </a:r>
            <a:endParaRPr lang="de-DE" altLang="ru-RU"/>
          </a:p>
          <a:p>
            <a:pPr eaLnBrk="1" hangingPunct="1"/>
            <a:r>
              <a:rPr lang="ru-RU" altLang="ru-RU"/>
              <a:t>Ограничения у классической техники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138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11D615-7396-4396-A9D7-7A52E67CDC0A}" type="slidenum">
              <a:rPr lang="de-DE" altLang="ru-RU"/>
              <a:pPr/>
              <a:t>117</a:t>
            </a:fld>
            <a:endParaRPr lang="de-DE" alt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 Монро</a:t>
            </a:r>
            <a:br>
              <a:rPr lang="de-DE" dirty="0"/>
            </a:br>
            <a:endParaRPr lang="de-DE" dirty="0"/>
          </a:p>
        </p:txBody>
      </p:sp>
      <p:sp>
        <p:nvSpPr>
          <p:cNvPr id="10240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Ограничения Классической технической модели</a:t>
            </a:r>
            <a:endParaRPr lang="de-DE" dirty="0"/>
          </a:p>
          <a:p>
            <a:r>
              <a:rPr lang="ru-RU" dirty="0"/>
              <a:t>Параметры </a:t>
            </a:r>
            <a:r>
              <a:rPr lang="ru-RU" dirty="0" err="1"/>
              <a:t>отыгрывания</a:t>
            </a:r>
            <a:r>
              <a:rPr lang="ru-RU" dirty="0"/>
              <a:t> аналитика в </a:t>
            </a:r>
            <a:r>
              <a:rPr lang="ru-RU" dirty="0" err="1"/>
              <a:t>контрпереносе</a:t>
            </a:r>
            <a:endParaRPr lang="de-DE" dirty="0"/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240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C8E353-4FE8-4BC2-89C7-7E213D1700C9}" type="slidenum">
              <a:rPr lang="de-DE" altLang="ru-RU"/>
              <a:pPr/>
              <a:t>118</a:t>
            </a:fld>
            <a:endParaRPr lang="de-DE" alt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7912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становится Хорошей матерью</a:t>
            </a:r>
            <a:endParaRPr lang="de-DE" dirty="0"/>
          </a:p>
        </p:txBody>
      </p:sp>
      <p:sp>
        <p:nvSpPr>
          <p:cNvPr id="103427" name="Inhaltsplatzhalter 2"/>
          <p:cNvSpPr>
            <a:spLocks noGrp="1"/>
          </p:cNvSpPr>
          <p:nvPr>
            <p:ph idx="1"/>
          </p:nvPr>
        </p:nvSpPr>
        <p:spPr>
          <a:xfrm>
            <a:off x="457200" y="1999129"/>
            <a:ext cx="7620000" cy="4127034"/>
          </a:xfrm>
        </p:spPr>
        <p:txBody>
          <a:bodyPr/>
          <a:lstStyle/>
          <a:p>
            <a:pPr eaLnBrk="1" hangingPunct="1"/>
            <a:r>
              <a:rPr lang="ru-RU" altLang="ru-RU" dirty="0" err="1"/>
              <a:t>Ференци</a:t>
            </a:r>
            <a:endParaRPr lang="ru-RU" altLang="ru-RU" dirty="0"/>
          </a:p>
          <a:p>
            <a:pPr eaLnBrk="1" hangingPunct="1"/>
            <a:r>
              <a:rPr lang="ru-RU" altLang="ru-RU" dirty="0" err="1"/>
              <a:t>Баллинт</a:t>
            </a:r>
            <a:endParaRPr lang="ru-RU" altLang="ru-RU" dirty="0"/>
          </a:p>
          <a:p>
            <a:pPr eaLnBrk="1" hangingPunct="1"/>
            <a:r>
              <a:rPr lang="ru-RU" altLang="ru-RU" dirty="0" err="1"/>
              <a:t>Кохут</a:t>
            </a:r>
            <a:endParaRPr lang="ru-RU" altLang="ru-RU" dirty="0"/>
          </a:p>
          <a:p>
            <a:pPr eaLnBrk="1" hangingPunct="1"/>
            <a:r>
              <a:rPr lang="ru-RU" altLang="ru-RU" dirty="0" err="1"/>
              <a:t>Винникотт</a:t>
            </a:r>
            <a:r>
              <a:rPr lang="ru-RU" altLang="ru-RU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342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56CA5E-68A2-4EE5-A629-E77E809C76A9}" type="slidenum">
              <a:rPr lang="de-DE" altLang="ru-RU"/>
              <a:pPr/>
              <a:t>119</a:t>
            </a:fld>
            <a:endParaRPr lang="de-DE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Эмоциональные возможности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DF041-1B0F-4895-A40D-AA127264B5E0}" type="slidenum">
              <a:rPr lang="de-DE" altLang="ru-RU"/>
              <a:pPr/>
              <a:t>12</a:t>
            </a:fld>
            <a:endParaRPr lang="de-DE" altLang="ru-RU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7912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Революция </a:t>
            </a:r>
            <a:r>
              <a:rPr lang="ru-RU" dirty="0" err="1"/>
              <a:t>контрпереноса</a:t>
            </a:r>
            <a:br>
              <a:rPr lang="de-DE" dirty="0"/>
            </a:br>
            <a:endParaRPr lang="de-DE" dirty="0"/>
          </a:p>
        </p:txBody>
      </p:sp>
      <p:sp>
        <p:nvSpPr>
          <p:cNvPr id="1044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Паула</a:t>
            </a:r>
            <a:r>
              <a:rPr lang="ru-RU" dirty="0"/>
              <a:t> </a:t>
            </a:r>
            <a:r>
              <a:rPr lang="ru-RU" dirty="0" err="1"/>
              <a:t>Хейманн</a:t>
            </a:r>
            <a:endParaRPr lang="de-DE" dirty="0"/>
          </a:p>
          <a:p>
            <a:r>
              <a:rPr lang="ru-RU" dirty="0"/>
              <a:t>Хайнц </a:t>
            </a:r>
            <a:r>
              <a:rPr lang="ru-RU" dirty="0" err="1"/>
              <a:t>Рэкер</a:t>
            </a:r>
            <a:endParaRPr lang="de-DE" dirty="0"/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445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D80E5B-60EA-417D-A936-A2542F035649}" type="slidenum">
              <a:rPr lang="de-DE" altLang="ru-RU"/>
              <a:pPr/>
              <a:t>120</a:t>
            </a:fld>
            <a:endParaRPr lang="de-DE" alt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7337"/>
            <a:ext cx="8229600" cy="2348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Современный набор технических инструментов</a:t>
            </a:r>
            <a:r>
              <a:rPr lang="de-DE" sz="3600" dirty="0"/>
              <a:t>: </a:t>
            </a:r>
            <a:r>
              <a:rPr lang="ru-RU" sz="3600" dirty="0"/>
              <a:t>сопротивление, перенос, </a:t>
            </a:r>
            <a:r>
              <a:rPr lang="ru-RU" sz="3600" dirty="0" err="1"/>
              <a:t>контрперенос</a:t>
            </a:r>
            <a:br>
              <a:rPr lang="de-DE" dirty="0"/>
            </a:br>
            <a:endParaRPr lang="de-DE" dirty="0"/>
          </a:p>
        </p:txBody>
      </p:sp>
      <p:sp>
        <p:nvSpPr>
          <p:cNvPr id="105475" name="Inhaltsplatzhalter 2"/>
          <p:cNvSpPr>
            <a:spLocks noGrp="1"/>
          </p:cNvSpPr>
          <p:nvPr>
            <p:ph idx="1"/>
          </p:nvPr>
        </p:nvSpPr>
        <p:spPr>
          <a:xfrm>
            <a:off x="457200" y="2635624"/>
            <a:ext cx="8229600" cy="3490539"/>
          </a:xfrm>
        </p:spPr>
        <p:txBody>
          <a:bodyPr/>
          <a:lstStyle/>
          <a:p>
            <a:r>
              <a:rPr lang="ru-RU" dirty="0"/>
              <a:t>Аналитическая пара</a:t>
            </a:r>
            <a:r>
              <a:rPr lang="de-DE" dirty="0"/>
              <a:t> (</a:t>
            </a:r>
            <a:r>
              <a:rPr lang="ru-RU" dirty="0" err="1"/>
              <a:t>Баранже</a:t>
            </a:r>
            <a:r>
              <a:rPr lang="de-DE" dirty="0"/>
              <a:t>)</a:t>
            </a:r>
          </a:p>
          <a:p>
            <a:r>
              <a:rPr lang="ru-RU" dirty="0"/>
              <a:t>Перенос аналитика</a:t>
            </a:r>
            <a:endParaRPr lang="de-DE" dirty="0"/>
          </a:p>
          <a:p>
            <a:r>
              <a:rPr lang="ru-RU" dirty="0"/>
              <a:t>Проективная идентификация</a:t>
            </a:r>
            <a:endParaRPr lang="de-DE" dirty="0"/>
          </a:p>
          <a:p>
            <a:r>
              <a:rPr lang="ru-RU" dirty="0"/>
              <a:t>Повторный взгляд</a:t>
            </a:r>
            <a:endParaRPr lang="de-DE" dirty="0"/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54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2F20EE-EFDE-4D50-B24C-58BA5C49AE16}" type="slidenum">
              <a:rPr lang="de-DE" altLang="ru-RU"/>
              <a:pPr/>
              <a:t>121</a:t>
            </a:fld>
            <a:endParaRPr lang="de-DE" alt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Лакановская техника</a:t>
            </a:r>
            <a:endParaRPr lang="de-DE" altLang="ru-RU"/>
          </a:p>
        </p:txBody>
      </p:sp>
      <p:sp>
        <p:nvSpPr>
          <p:cNvPr id="1064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Желание аналитика</a:t>
            </a:r>
            <a:endParaRPr lang="de-DE" dirty="0"/>
          </a:p>
          <a:p>
            <a:r>
              <a:rPr lang="ru-RU" dirty="0"/>
              <a:t>Слушать и слышать</a:t>
            </a:r>
            <a:endParaRPr lang="de-DE" dirty="0"/>
          </a:p>
          <a:p>
            <a:r>
              <a:rPr lang="ru-RU" dirty="0"/>
              <a:t>Символическое, воображаемое, реальное</a:t>
            </a:r>
            <a:endParaRPr lang="de-DE" dirty="0"/>
          </a:p>
          <a:p>
            <a:r>
              <a:rPr lang="ru-RU" dirty="0"/>
              <a:t>Откладывание </a:t>
            </a:r>
            <a:r>
              <a:rPr lang="ru-RU" dirty="0" err="1"/>
              <a:t>контрпереноса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65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57F86D-C22B-4EA9-80A1-B09837306AB7}" type="slidenum">
              <a:rPr lang="de-DE" altLang="ru-RU"/>
              <a:pPr/>
              <a:t>122</a:t>
            </a:fld>
            <a:endParaRPr lang="de-DE" alt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Техника Моргенталера</a:t>
            </a:r>
            <a:endParaRPr lang="de-DE" altLang="ru-RU"/>
          </a:p>
        </p:txBody>
      </p:sp>
      <p:sp>
        <p:nvSpPr>
          <p:cNvPr id="1075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75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E89B3-31DD-4657-9788-CD418942D0AA}" type="slidenum">
              <a:rPr lang="de-DE" altLang="ru-RU"/>
              <a:pPr/>
              <a:t>123</a:t>
            </a:fld>
            <a:endParaRPr lang="de-DE" alt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ТЕХНИКА ПОЗВОЛЯЕТ ИСПОЛЬЗОВАТЬ МЕТОД ПРАВИЛЬНО</a:t>
            </a:r>
            <a:endParaRPr lang="de-DE" dirty="0"/>
          </a:p>
        </p:txBody>
      </p:sp>
      <p:sp>
        <p:nvSpPr>
          <p:cNvPr id="109571" name="Inhaltsplatzhalter 2"/>
          <p:cNvSpPr>
            <a:spLocks noGrp="1"/>
          </p:cNvSpPr>
          <p:nvPr>
            <p:ph idx="1"/>
          </p:nvPr>
        </p:nvSpPr>
        <p:spPr>
          <a:xfrm>
            <a:off x="457200" y="1999129"/>
            <a:ext cx="7620000" cy="4127034"/>
          </a:xfrm>
        </p:spPr>
        <p:txBody>
          <a:bodyPr/>
          <a:lstStyle/>
          <a:p>
            <a:r>
              <a:rPr lang="ru-RU" altLang="ru-RU" dirty="0"/>
              <a:t>Психоаналитический метод</a:t>
            </a:r>
            <a:r>
              <a:rPr lang="de-DE" altLang="ru-RU" dirty="0"/>
              <a:t>: </a:t>
            </a:r>
          </a:p>
          <a:p>
            <a:r>
              <a:rPr lang="ru-RU" altLang="ru-RU" dirty="0"/>
              <a:t>Сбор материала </a:t>
            </a:r>
            <a:r>
              <a:rPr lang="de-DE" altLang="ru-RU" dirty="0"/>
              <a:t>(</a:t>
            </a:r>
            <a:r>
              <a:rPr lang="ru-RU" altLang="ru-RU" dirty="0"/>
              <a:t>что говорит пациент, как ведет себя пациент, что чувствует аналитик</a:t>
            </a:r>
            <a:r>
              <a:rPr lang="de-DE" altLang="ru-RU" dirty="0"/>
              <a:t>)</a:t>
            </a:r>
          </a:p>
          <a:p>
            <a:r>
              <a:rPr lang="ru-RU" altLang="ru-RU" dirty="0"/>
              <a:t>Обнаружение Бессознательной правды</a:t>
            </a:r>
          </a:p>
          <a:p>
            <a:r>
              <a:rPr lang="ru-RU" altLang="ru-RU" dirty="0"/>
              <a:t>Преодоление собственных защит от правильного использования метода</a:t>
            </a:r>
            <a:endParaRPr lang="de-DE" altLang="ru-RU" dirty="0"/>
          </a:p>
          <a:p>
            <a:r>
              <a:rPr lang="ru-RU" altLang="ru-RU" dirty="0"/>
              <a:t>Защиты от пассивности, медлительности, непонимания</a:t>
            </a:r>
            <a:endParaRPr lang="de-DE" altLang="ru-RU" dirty="0"/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95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AE3599-AF13-47F1-92CC-69A28A7A6AA7}" type="slidenum">
              <a:rPr lang="de-DE" altLang="ru-RU"/>
              <a:pPr/>
              <a:t>124</a:t>
            </a:fld>
            <a:endParaRPr lang="de-DE" alt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1930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ТИПИЧНЫЕ ОШИБКИ И НЕУДАЧИ ПРИ ПРИМЕНЕНИИ ПСИХОАНАЛИТИЧЕСКОЙ ТЕХНИКИ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22500"/>
            <a:ext cx="8229600" cy="3878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АНТИПАТИЯ К ТЕХНИКЕ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ТЕХНИКА КАК РЕГИДНЫЙ УЧЕБНИК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ТИПИЧНЫЕ ТЕХНИЧЕСКИЕ ОШИБКИ 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АНАЛИЗ СОПРОТИВЛЕНИЯ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АНАЛИЗ ПЕРЕНОСА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АНАЛИЗ КОНТРПЕРЕНОСА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АНАЛИЗ СНОВИДЕНИЙ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126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1EF532-5BC3-47A3-AC18-62B28D23E2AF}" type="slidenum">
              <a:rPr lang="de-DE" altLang="ru-RU"/>
              <a:pPr/>
              <a:t>125</a:t>
            </a:fld>
            <a:endParaRPr lang="de-DE" alt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1: </a:t>
            </a:r>
            <a:r>
              <a:rPr lang="ru-RU" dirty="0"/>
              <a:t>антипатия к технике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67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2025706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2: </a:t>
            </a:r>
            <a:r>
              <a:rPr lang="ru-RU" dirty="0"/>
              <a:t>ТЕХНИКА КАК РЕГИДНЫЙ УЧЕБНИК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78424"/>
            <a:ext cx="7620000" cy="394773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1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774694"/>
          </a:xfrm>
        </p:spPr>
        <p:txBody>
          <a:bodyPr>
            <a:normAutofit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3 = </a:t>
            </a:r>
            <a:r>
              <a:rPr lang="ru-RU" dirty="0"/>
              <a:t>ошибки работы с сопротивлением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38401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57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26188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4 = </a:t>
            </a:r>
            <a:r>
              <a:rPr lang="ru-RU" dirty="0"/>
              <a:t>ошибки работы с переносом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1788"/>
            <a:ext cx="8229600" cy="198110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Базовый «инструмент»</a:t>
            </a:r>
            <a:r>
              <a:rPr lang="de-DE" sz="2800" dirty="0"/>
              <a:t>, </a:t>
            </a:r>
            <a:r>
              <a:rPr lang="ru-RU" sz="2800" dirty="0"/>
              <a:t>Основа безопасности аналитической работы</a:t>
            </a:r>
            <a:r>
              <a:rPr lang="de-DE" sz="2800" dirty="0"/>
              <a:t>: </a:t>
            </a:r>
            <a:br>
              <a:rPr lang="ru-RU" sz="2800" dirty="0"/>
            </a:br>
            <a:r>
              <a:rPr lang="ru-RU" sz="2800" dirty="0"/>
              <a:t>эмоциональные возможности аналитика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9062"/>
            <a:ext cx="8229600" cy="357729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Эмоциональные возможности аналитика это</a:t>
            </a:r>
            <a:r>
              <a:rPr lang="de-DE" dirty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Эмоциональная глубина</a:t>
            </a:r>
            <a:r>
              <a:rPr lang="de-DE" dirty="0"/>
              <a:t> = </a:t>
            </a:r>
            <a:r>
              <a:rPr lang="ru-RU" dirty="0"/>
              <a:t>способность к интенсивным чувствам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Эмоциональная отзывчивость</a:t>
            </a:r>
            <a:r>
              <a:rPr lang="de-DE" dirty="0"/>
              <a:t> = </a:t>
            </a:r>
            <a:r>
              <a:rPr lang="ru-RU" dirty="0"/>
              <a:t>способность  настраивать эмоциональные состояния других людей = элемент эмпатии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Эмоциональная экспрессивность</a:t>
            </a:r>
            <a:r>
              <a:rPr lang="de-DE" dirty="0"/>
              <a:t> = </a:t>
            </a:r>
            <a:r>
              <a:rPr lang="ru-RU" dirty="0"/>
              <a:t>способность </a:t>
            </a:r>
            <a:r>
              <a:rPr lang="ru-RU" dirty="0" err="1"/>
              <a:t>коммуницировать</a:t>
            </a:r>
            <a:r>
              <a:rPr lang="ru-RU" dirty="0"/>
              <a:t> собственные эмоции через различные каналы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Эмоциональная </a:t>
            </a:r>
            <a:r>
              <a:rPr lang="ru-RU" dirty="0" err="1"/>
              <a:t>коммуникативность</a:t>
            </a:r>
            <a:r>
              <a:rPr lang="de-DE" dirty="0"/>
              <a:t> = </a:t>
            </a:r>
            <a:r>
              <a:rPr lang="ru-RU" dirty="0"/>
              <a:t>способность всегда эмоционально находиться </a:t>
            </a:r>
            <a:r>
              <a:rPr lang="ru-RU" dirty="0" err="1"/>
              <a:t>онлайн</a:t>
            </a:r>
            <a:r>
              <a:rPr lang="ru-RU" dirty="0"/>
              <a:t> = двусторонняя открытость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74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ADA794-9558-4D71-894C-82D19D8D6238}" type="slidenum">
              <a:rPr lang="de-DE" altLang="ru-RU"/>
              <a:pPr/>
              <a:t>13</a:t>
            </a:fld>
            <a:endParaRPr lang="de-DE" altLang="ru-RU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5 = </a:t>
            </a:r>
            <a:r>
              <a:rPr lang="ru-RU" dirty="0"/>
              <a:t>действия в </a:t>
            </a:r>
            <a:r>
              <a:rPr lang="ru-RU" dirty="0" err="1"/>
              <a:t>контрпереносе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10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Техническая ошибка</a:t>
            </a:r>
            <a:r>
              <a:rPr lang="de-DE" dirty="0"/>
              <a:t> 6 = </a:t>
            </a:r>
            <a:r>
              <a:rPr lang="ru-RU" dirty="0"/>
              <a:t>ошибки при анализе сновидений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81365" cy="17209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/>
              <a:t>ЗАЩИТЫ ОТ ИСПОЛЬЗОВАНИЯ ПСИХОАНАЛИТИЧЕСКОГО МЕТОДА = Ветряная и водяная мельницы Психоаналитической техники </a:t>
            </a:r>
            <a:endParaRPr lang="de-DE" altLang="ru-RU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11506"/>
            <a:ext cx="7620000" cy="371465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Слушаем</a:t>
            </a:r>
            <a:r>
              <a:rPr lang="de-DE" dirty="0"/>
              <a:t> = </a:t>
            </a:r>
            <a:r>
              <a:rPr lang="ru-RU" dirty="0"/>
              <a:t>Ветряная мельница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Бессознательные защиты против слушания = тонем в эмпатии и идентификации</a:t>
            </a:r>
            <a:r>
              <a:rPr lang="de-DE" dirty="0"/>
              <a:t>)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Предубеждения</a:t>
            </a:r>
            <a:endParaRPr lang="de-DE" dirty="0"/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Здравый смысл</a:t>
            </a:r>
            <a:endParaRPr lang="de-DE" dirty="0"/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Фанатичная </a:t>
            </a:r>
            <a:r>
              <a:rPr lang="ru-RU" dirty="0" err="1"/>
              <a:t>эмпатия</a:t>
            </a:r>
            <a:r>
              <a:rPr lang="ru-RU" dirty="0"/>
              <a:t>, Симбиотическая </a:t>
            </a:r>
            <a:r>
              <a:rPr lang="de-DE" dirty="0"/>
              <a:t> </a:t>
            </a:r>
            <a:r>
              <a:rPr lang="ru-RU" dirty="0"/>
              <a:t>предвзятость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Чувствуем</a:t>
            </a:r>
            <a:r>
              <a:rPr lang="de-DE" dirty="0"/>
              <a:t> = </a:t>
            </a:r>
            <a:r>
              <a:rPr lang="ru-RU" dirty="0"/>
              <a:t>Водяная мельница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Бессознательные защиты против чувствования </a:t>
            </a:r>
            <a:r>
              <a:rPr lang="de-DE" dirty="0"/>
              <a:t>(</a:t>
            </a:r>
            <a:r>
              <a:rPr lang="ru-RU" dirty="0"/>
              <a:t>против восприятия </a:t>
            </a:r>
            <a:r>
              <a:rPr lang="ru-RU" dirty="0" err="1"/>
              <a:t>контрпереноса</a:t>
            </a:r>
            <a:r>
              <a:rPr lang="ru-RU" dirty="0"/>
              <a:t> и повторного рассмотрения</a:t>
            </a:r>
            <a:r>
              <a:rPr lang="de-DE" dirty="0"/>
              <a:t>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Защиты от пассивности (тревоги аналитика)</a:t>
            </a:r>
            <a:endParaRPr lang="de-DE" dirty="0"/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Интеллектуализация</a:t>
            </a:r>
            <a:r>
              <a:rPr lang="de-DE" dirty="0"/>
              <a:t>,</a:t>
            </a:r>
            <a:r>
              <a:rPr lang="ru-RU" dirty="0"/>
              <a:t> теория используется как защита</a:t>
            </a:r>
            <a:endParaRPr lang="de-DE" dirty="0"/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Экстремальные попытки понять, нехватка отрицательной производительности</a:t>
            </a:r>
            <a:r>
              <a:rPr lang="de-DE" dirty="0"/>
              <a:t> (</a:t>
            </a:r>
            <a:r>
              <a:rPr lang="ru-RU" dirty="0"/>
              <a:t>толерантность к непониманию)</a:t>
            </a:r>
            <a:r>
              <a:rPr lang="de-DE" dirty="0"/>
              <a:t>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136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3B9506-4026-4971-9491-8692C7ECD4D2}" type="slidenum">
              <a:rPr lang="de-DE" altLang="ru-RU"/>
              <a:pPr/>
              <a:t>132</a:t>
            </a:fld>
            <a:endParaRPr lang="de-DE" altLang="ru-R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</a:t>
            </a:r>
            <a:r>
              <a:rPr lang="de-DE" dirty="0"/>
              <a:t>: 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pPr algn="ctr"/>
            <a:r>
              <a:rPr lang="ru-RU" altLang="ru-RU" sz="2800" dirty="0"/>
              <a:t>Путаница в определении источника сообщения: это не Ид, а Эго</a:t>
            </a:r>
            <a:endParaRPr lang="de-DE" altLang="ru-RU" sz="2800" dirty="0"/>
          </a:p>
          <a:p>
            <a:pPr algn="ctr"/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947498" cy="2885597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8:  </a:t>
            </a:r>
            <a:r>
              <a:rPr lang="ru-RU" dirty="0"/>
              <a:t>путаница в восприятии логики анализа как логики психотерапии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274905"/>
            <a:ext cx="7620000" cy="2851258"/>
          </a:xfrm>
        </p:spPr>
        <p:txBody>
          <a:bodyPr>
            <a:normAutofit/>
          </a:bodyPr>
          <a:lstStyle/>
          <a:p>
            <a:r>
              <a:rPr lang="ru-RU" altLang="ru-RU" sz="3200" dirty="0"/>
              <a:t>Анализ </a:t>
            </a:r>
            <a:r>
              <a:rPr lang="de-DE" altLang="ru-RU" sz="3200" dirty="0"/>
              <a:t>= </a:t>
            </a:r>
            <a:r>
              <a:rPr lang="ru-RU" altLang="ru-RU" sz="3200" dirty="0"/>
              <a:t>ненаправленный процесс</a:t>
            </a:r>
            <a:endParaRPr lang="de-DE" altLang="ru-RU" sz="3200" dirty="0"/>
          </a:p>
          <a:p>
            <a:r>
              <a:rPr lang="ru-RU" altLang="ru-RU" sz="3200" dirty="0"/>
              <a:t>Психотерапия</a:t>
            </a:r>
            <a:r>
              <a:rPr lang="de-DE" altLang="ru-RU" sz="3200" dirty="0"/>
              <a:t> = </a:t>
            </a:r>
            <a:r>
              <a:rPr lang="ru-RU" altLang="ru-RU" sz="3200" dirty="0"/>
              <a:t>сфокусированный процесс</a:t>
            </a:r>
            <a:endParaRPr lang="de-DE" altLang="ru-RU" sz="3200" dirty="0"/>
          </a:p>
          <a:p>
            <a:pPr algn="ctr"/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26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3082" cy="1371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29694"/>
            <a:ext cx="7620000" cy="4096469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ru-RU" altLang="ru-RU" sz="2800" dirty="0"/>
              <a:t>Восприятие пациента как слишком патологичного</a:t>
            </a:r>
          </a:p>
          <a:p>
            <a:r>
              <a:rPr lang="ru-RU" sz="2800" dirty="0"/>
              <a:t>Клинический случай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74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7478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ru-RU" altLang="ru-RU" sz="2800" dirty="0"/>
              <a:t>Чрезмерный фокус на защитах</a:t>
            </a:r>
            <a:endParaRPr lang="de-DE" altLang="ru-RU" sz="2800" dirty="0"/>
          </a:p>
          <a:p>
            <a:r>
              <a:rPr lang="ru-RU" sz="2800" dirty="0"/>
              <a:t>Клинический случай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126941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r>
              <a:rPr lang="ru-RU" altLang="ru-RU" sz="2800" dirty="0" err="1"/>
              <a:t>Невосприятие</a:t>
            </a:r>
            <a:r>
              <a:rPr lang="ru-RU" altLang="ru-RU" sz="2800" dirty="0"/>
              <a:t>, игнорирование здоровых граней пациента, его желания измениться</a:t>
            </a:r>
            <a:endParaRPr lang="de-DE" altLang="ru-RU" sz="2800" dirty="0"/>
          </a:p>
          <a:p>
            <a:r>
              <a:rPr lang="ru-RU" sz="2800" dirty="0"/>
              <a:t>Клинический случай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ru-RU" altLang="ru-RU" dirty="0"/>
              <a:t>Отказ от перспективы влечений как результат отсутствия восприятия, принятия и проработки </a:t>
            </a:r>
            <a:r>
              <a:rPr lang="ru-RU" altLang="ru-RU" dirty="0" err="1"/>
              <a:t>кастрационной</a:t>
            </a:r>
            <a:r>
              <a:rPr lang="ru-RU" altLang="ru-RU" dirty="0"/>
              <a:t> тревоги</a:t>
            </a:r>
          </a:p>
          <a:p>
            <a:endParaRPr lang="ru-RU" altLang="ru-RU" dirty="0"/>
          </a:p>
          <a:p>
            <a:r>
              <a:rPr lang="ru-RU" altLang="ru-RU" dirty="0"/>
              <a:t>Случай Евы</a:t>
            </a:r>
            <a:endParaRPr lang="de-DE" altLang="ru-RU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6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4518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r>
              <a:rPr lang="ru-RU" altLang="ru-RU" sz="2800" dirty="0" err="1"/>
              <a:t>Анализирование</a:t>
            </a:r>
            <a:r>
              <a:rPr lang="ru-RU" altLang="ru-RU" sz="2800" dirty="0"/>
              <a:t> начинается до того, как установлены хорошие базовые эмоциональные отношения</a:t>
            </a:r>
            <a:endParaRPr lang="de-DE" altLang="ru-RU" sz="2800" dirty="0"/>
          </a:p>
          <a:p>
            <a:endParaRPr lang="ru-RU" dirty="0"/>
          </a:p>
          <a:p>
            <a:r>
              <a:rPr lang="ru-RU" dirty="0"/>
              <a:t>Случай </a:t>
            </a:r>
            <a:r>
              <a:rPr lang="ru-RU" dirty="0" err="1"/>
              <a:t>Кевина</a:t>
            </a:r>
            <a:r>
              <a:rPr lang="ru-RU" dirty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4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976835"/>
          </a:xfrm>
        </p:spPr>
        <p:txBody>
          <a:bodyPr/>
          <a:lstStyle/>
          <a:p>
            <a:pPr eaLnBrk="1" hangingPunct="1"/>
            <a:r>
              <a:rPr lang="ru-RU" altLang="ru-RU" dirty="0"/>
              <a:t>Технические возможности</a:t>
            </a:r>
            <a:endParaRPr lang="de-DE" altLang="ru-RU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83897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84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0BE3D3-1C41-4996-A988-781798460300}" type="slidenum">
              <a:rPr lang="de-DE" altLang="ru-RU"/>
              <a:pPr/>
              <a:t>14</a:t>
            </a:fld>
            <a:endParaRPr lang="de-DE" altLang="ru-RU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897907" cy="1976593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14: </a:t>
            </a:r>
            <a:r>
              <a:rPr lang="ru-RU" dirty="0"/>
              <a:t>работа с переносом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29310"/>
            <a:ext cx="7620000" cy="3996853"/>
          </a:xfrm>
        </p:spPr>
        <p:txBody>
          <a:bodyPr>
            <a:normAutofit fontScale="85000" lnSpcReduction="20000"/>
          </a:bodyPr>
          <a:lstStyle/>
          <a:p>
            <a:endParaRPr lang="de-DE" dirty="0"/>
          </a:p>
          <a:p>
            <a:pPr>
              <a:spcAft>
                <a:spcPts val="0"/>
              </a:spcAft>
              <a:defRPr/>
            </a:pPr>
            <a:r>
              <a:rPr lang="ru-RU" dirty="0" err="1"/>
              <a:t>НЕвосприятие</a:t>
            </a:r>
            <a:r>
              <a:rPr lang="ru-RU" dirty="0"/>
              <a:t> переноса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 err="1"/>
              <a:t>НЕвыдерживание</a:t>
            </a:r>
            <a:r>
              <a:rPr lang="ru-RU" dirty="0"/>
              <a:t> переноса (проблемы с пассивностью</a:t>
            </a:r>
            <a:r>
              <a:rPr lang="de-DE" dirty="0"/>
              <a:t>)</a:t>
            </a:r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 err="1"/>
              <a:t>Идентифицирование</a:t>
            </a:r>
            <a:r>
              <a:rPr lang="ru-RU" dirty="0"/>
              <a:t> с переносом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 err="1"/>
              <a:t>НЕинтерпретация</a:t>
            </a:r>
            <a:r>
              <a:rPr lang="ru-RU" dirty="0"/>
              <a:t> переноса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Действия против переноса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Преждевременная интерпретация переноса</a:t>
            </a:r>
            <a:endParaRPr lang="de-DE" dirty="0"/>
          </a:p>
          <a:p>
            <a:endParaRPr lang="ru-RU" dirty="0"/>
          </a:p>
          <a:p>
            <a:r>
              <a:rPr lang="ru-RU" dirty="0"/>
              <a:t>Клинические случаи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96518" cy="1371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 15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ru-RU" altLang="ru-RU" sz="2800" dirty="0"/>
              <a:t>Игнорирование признаков того, что пациент не может отдаться аналитическому процессу</a:t>
            </a:r>
          </a:p>
          <a:p>
            <a:endParaRPr lang="ru-RU" altLang="ru-RU" sz="2800" dirty="0"/>
          </a:p>
          <a:p>
            <a:r>
              <a:rPr lang="ru-RU" altLang="ru-RU" sz="2800" dirty="0"/>
              <a:t>Клинический случай</a:t>
            </a:r>
            <a:endParaRPr lang="de-DE" altLang="ru-RU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8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/>
          </a:p>
          <a:p>
            <a:endParaRPr lang="de-DE" dirty="0"/>
          </a:p>
          <a:p>
            <a:r>
              <a:rPr lang="ru-RU" altLang="ru-RU" sz="2800" dirty="0"/>
              <a:t>Закрытие аналитического процесса</a:t>
            </a:r>
            <a:r>
              <a:rPr lang="de-DE" altLang="ru-RU" sz="2800" dirty="0"/>
              <a:t> (</a:t>
            </a:r>
            <a:r>
              <a:rPr lang="ru-RU" altLang="ru-RU" sz="2800" dirty="0"/>
              <a:t>аналитический процесс открыт вопреки отсутствию каких-либо психотерапевтических целей)</a:t>
            </a:r>
            <a:endParaRPr lang="de-DE" altLang="ru-RU" sz="2800" dirty="0"/>
          </a:p>
          <a:p>
            <a:pPr algn="ctr"/>
            <a:r>
              <a:rPr lang="ru-RU" sz="2800" dirty="0"/>
              <a:t>Принятие защитных ролей, относящихся к Эго как защиту от настоящего переноса, связанного с влечениями</a:t>
            </a:r>
            <a:endParaRPr lang="de-DE" sz="2800" dirty="0"/>
          </a:p>
          <a:p>
            <a:pPr algn="ctr"/>
            <a:r>
              <a:rPr lang="ru-RU" sz="2800" dirty="0"/>
              <a:t>Разрушение б/с </a:t>
            </a:r>
            <a:r>
              <a:rPr lang="ru-RU" sz="2800" dirty="0" err="1"/>
              <a:t>либидного</a:t>
            </a:r>
            <a:r>
              <a:rPr lang="ru-RU" sz="2800" dirty="0"/>
              <a:t>/агрессивного переноса через преждевременный фокус на защитах Эго (характера)</a:t>
            </a:r>
            <a:endParaRPr lang="de-DE" sz="2800" dirty="0"/>
          </a:p>
          <a:p>
            <a:pPr algn="ctr"/>
            <a:r>
              <a:rPr lang="ru-RU" sz="2800" dirty="0"/>
              <a:t>Клинический случай</a:t>
            </a:r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3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40706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ru-RU" altLang="ru-RU" sz="2800" dirty="0"/>
              <a:t>Использование теории как защиты</a:t>
            </a:r>
            <a:endParaRPr lang="de-DE" altLang="ru-RU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4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Специфические технические ошибки </a:t>
            </a:r>
            <a:r>
              <a:rPr lang="de-DE" dirty="0"/>
              <a:t>: 18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ru-RU" altLang="ru-RU" sz="3200" dirty="0"/>
              <a:t>Преждевременные интерпретации сопротивления к переносу</a:t>
            </a:r>
            <a:r>
              <a:rPr lang="de-DE" altLang="ru-RU" sz="3200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33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620000" cy="17388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ПРИМЕР НЕПРАВИЛЬНОГО ИСПОЛЬЗОВАНИЯ ТЕХНИКИ</a:t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56329"/>
            <a:ext cx="7620000" cy="366983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Попадание в ловушку слишком ранних интерпретаций негативного переноса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Мэри Лу </a:t>
            </a:r>
            <a:r>
              <a:rPr lang="de-DE" dirty="0"/>
              <a:t>(</a:t>
            </a:r>
            <a:r>
              <a:rPr lang="ru-RU" dirty="0"/>
              <a:t>противостояние и интерпретирование ее характера</a:t>
            </a:r>
            <a:r>
              <a:rPr lang="de-DE" dirty="0"/>
              <a:t>,</a:t>
            </a:r>
            <a:r>
              <a:rPr lang="ru-RU" dirty="0"/>
              <a:t> обесценивание, критика, подавление чувств</a:t>
            </a:r>
            <a:r>
              <a:rPr lang="de-DE" dirty="0"/>
              <a:t>,</a:t>
            </a:r>
            <a:r>
              <a:rPr lang="ru-RU" dirty="0"/>
              <a:t> придирки</a:t>
            </a:r>
            <a:r>
              <a:rPr lang="de-DE" dirty="0"/>
              <a:t>...</a:t>
            </a:r>
            <a:r>
              <a:rPr lang="ru-RU" dirty="0"/>
              <a:t>снова и снова.. вместо того, чтобы ждать пробуждения </a:t>
            </a:r>
            <a:r>
              <a:rPr lang="ru-RU" dirty="0" err="1"/>
              <a:t>либидного</a:t>
            </a:r>
            <a:r>
              <a:rPr lang="ru-RU" dirty="0"/>
              <a:t> компонента</a:t>
            </a:r>
            <a:r>
              <a:rPr lang="de-DE" dirty="0"/>
              <a:t>, </a:t>
            </a:r>
            <a:r>
              <a:rPr lang="ru-RU" dirty="0"/>
              <a:t>создавать расслабляющую обстановку и помочь ей увидеть существенную разницу между ее странным поведением и нашими хорошими отношениями)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10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1C80CD-8107-4505-A442-88C0C8418F7E}" type="slidenum">
              <a:rPr lang="de-DE" altLang="ru-RU"/>
              <a:pPr/>
              <a:t>145</a:t>
            </a:fld>
            <a:endParaRPr lang="de-DE" altLang="ru-RU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Мои неудачи в слушании</a:t>
            </a:r>
            <a:endParaRPr lang="de-DE" altLang="ru-RU"/>
          </a:p>
        </p:txBody>
      </p:sp>
      <p:sp>
        <p:nvSpPr>
          <p:cNvPr id="132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Случай Клаудии М</a:t>
            </a:r>
            <a:r>
              <a:rPr lang="de-DE" altLang="ru-RU"/>
              <a:t>.</a:t>
            </a:r>
          </a:p>
          <a:p>
            <a:pPr eaLnBrk="1" hangingPunct="1"/>
            <a:r>
              <a:rPr lang="ru-RU" altLang="ru-RU"/>
              <a:t>Она использует свою болезнь как бессознательную идентификацию с мертвым отцом</a:t>
            </a:r>
            <a:endParaRPr lang="de-DE" altLang="ru-RU"/>
          </a:p>
          <a:p>
            <a:pPr eaLnBrk="1" hangingPunct="1"/>
            <a:r>
              <a:rPr lang="ru-RU" altLang="ru-RU"/>
              <a:t>Манипуляция контрпереносом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21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BB44F7-04CE-4C3C-967F-48BDBC3F53C4}" type="slidenum">
              <a:rPr lang="de-DE" altLang="ru-RU"/>
              <a:pPr/>
              <a:t>146</a:t>
            </a:fld>
            <a:endParaRPr lang="de-DE" altLang="ru-RU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Мои неудачи в чувствовании</a:t>
            </a:r>
            <a:endParaRPr lang="de-DE" altLang="ru-RU"/>
          </a:p>
        </p:txBody>
      </p:sp>
      <p:sp>
        <p:nvSpPr>
          <p:cNvPr id="133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Случай Зено</a:t>
            </a:r>
            <a:endParaRPr lang="de-DE" altLang="ru-RU"/>
          </a:p>
          <a:p>
            <a:pPr eaLnBrk="1" hangingPunct="1"/>
            <a:r>
              <a:rPr lang="ru-RU" altLang="ru-RU"/>
              <a:t>Отыгрывание в контрпереносе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31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7D633B-0E94-4140-843D-D888AEF887CA}" type="slidenum">
              <a:rPr lang="de-DE" altLang="ru-RU"/>
              <a:pPr/>
              <a:t>147</a:t>
            </a:fld>
            <a:endParaRPr lang="de-DE" altLang="ru-RU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ХОРОШАЯ ПСИХОАНАЛИТИЧЕСКАЯ ТЕХНИКА</a:t>
            </a:r>
            <a:endParaRPr lang="de-DE" dirty="0"/>
          </a:p>
        </p:txBody>
      </p:sp>
      <p:sp>
        <p:nvSpPr>
          <p:cNvPr id="134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41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2F61EF-C9E8-4D53-BCBD-666E5A27FDB7}" type="slidenum">
              <a:rPr lang="de-DE" altLang="ru-RU"/>
              <a:pPr/>
              <a:t>148</a:t>
            </a:fld>
            <a:endParaRPr lang="de-DE" altLang="ru-RU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99295" cy="1371600"/>
          </a:xfrm>
        </p:spPr>
        <p:txBody>
          <a:bodyPr/>
          <a:lstStyle/>
          <a:p>
            <a:r>
              <a:rPr lang="ru-RU" dirty="0"/>
              <a:t>Работа с сопротивлением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dirty="0"/>
              <a:t>Восприятие и наблюдение сопротивления</a:t>
            </a:r>
            <a:endParaRPr lang="de-DE" dirty="0"/>
          </a:p>
          <a:p>
            <a:r>
              <a:rPr lang="ru-RU" dirty="0"/>
              <a:t>Описание сопротивления</a:t>
            </a:r>
            <a:endParaRPr lang="de-DE" dirty="0"/>
          </a:p>
          <a:p>
            <a:r>
              <a:rPr lang="ru-RU" dirty="0"/>
              <a:t>Поиск мотивов</a:t>
            </a:r>
            <a:endParaRPr lang="de-DE" dirty="0"/>
          </a:p>
          <a:p>
            <a:r>
              <a:rPr lang="ru-RU" dirty="0"/>
              <a:t>Интерпретация сопротивления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3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87553" cy="1236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Знания и навыки</a:t>
            </a:r>
            <a:r>
              <a:rPr lang="de-DE" dirty="0"/>
              <a:t>: </a:t>
            </a:r>
            <a:r>
              <a:rPr lang="ru-RU" dirty="0"/>
              <a:t>Технические возможности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77975"/>
            <a:ext cx="8229600" cy="43418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Технические возможности аналитика - это</a:t>
            </a:r>
            <a:r>
              <a:rPr lang="de-DE" dirty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Технические знания и навыки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Знание истории формирования технической теории психоанализа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Способность использовать знание техники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Технические навыки </a:t>
            </a:r>
            <a:r>
              <a:rPr lang="de-DE" dirty="0"/>
              <a:t>(</a:t>
            </a:r>
            <a:r>
              <a:rPr lang="ru-RU" dirty="0"/>
              <a:t>уточнение, конфронтация, вопросы, </a:t>
            </a:r>
            <a:r>
              <a:rPr lang="ru-RU" dirty="0" err="1"/>
              <a:t>паравербальное</a:t>
            </a:r>
            <a:r>
              <a:rPr lang="ru-RU" dirty="0"/>
              <a:t> вмешательство, театральная интервенция, интерпретации…)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94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9C579-80C7-4EB2-9EF5-A9EA38F7FF4E}" type="slidenum">
              <a:rPr lang="de-DE" altLang="ru-RU"/>
              <a:pPr/>
              <a:t>15</a:t>
            </a:fld>
            <a:endParaRPr lang="de-DE" altLang="ru-RU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Трудности в работе с  сопротивлением к переносу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Игнорирование и совместное </a:t>
            </a:r>
            <a:r>
              <a:rPr lang="ru-RU" dirty="0" err="1"/>
              <a:t>отыгрывание</a:t>
            </a:r>
            <a:r>
              <a:rPr lang="ru-RU" dirty="0"/>
              <a:t> сопротивления к переносу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Ошибки в работе с сопротивлением к развитию переноса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Ошибки в работе с сопротивлением к восприятию переноса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Трудности в интерпретации и разрешении переноса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2390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161CB-E944-4C45-857B-8E6C5C10F450}" type="slidenum">
              <a:rPr lang="de-DE" altLang="ru-RU"/>
              <a:pPr/>
              <a:t>150</a:t>
            </a:fld>
            <a:endParaRPr lang="de-DE" altLang="ru-RU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dirty="0"/>
              <a:t>Диалектический круг работы с переносом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ru-RU" dirty="0"/>
              <a:t>Сначала создание хороших аффективных отношений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de-DE" dirty="0"/>
              <a:t>„</a:t>
            </a:r>
            <a:r>
              <a:rPr lang="ru-RU" dirty="0"/>
              <a:t>Соблазнение</a:t>
            </a:r>
            <a:r>
              <a:rPr lang="de-DE" dirty="0"/>
              <a:t>“ </a:t>
            </a:r>
            <a:r>
              <a:rPr lang="ru-RU" dirty="0"/>
              <a:t>тенденции к </a:t>
            </a:r>
            <a:r>
              <a:rPr lang="ru-RU" dirty="0" err="1"/>
              <a:t>либидному</a:t>
            </a:r>
            <a:r>
              <a:rPr lang="ru-RU" dirty="0"/>
              <a:t> переносу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Ожидание возникновения любви через создание расслабляющей атмосферы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По достижении критического момента, становится очевидно, что перенос не соответствует хорошим отношениям с аналитиком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Схема </a:t>
            </a:r>
            <a:r>
              <a:rPr lang="ru-RU" dirty="0" err="1"/>
              <a:t>Моргенталера</a:t>
            </a:r>
            <a:r>
              <a:rPr lang="de-DE" dirty="0"/>
              <a:t>: </a:t>
            </a:r>
            <a:r>
              <a:rPr lang="ru-RU" dirty="0"/>
              <a:t>Первый шаг: пациент осознает разницу, но не понимает, осознает как что-то странное</a:t>
            </a:r>
            <a:r>
              <a:rPr lang="de-DE" dirty="0"/>
              <a:t>.</a:t>
            </a:r>
            <a:endParaRPr lang="ru-RU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Фишер: оптимальная разница между рабочим альянсом и неврозом в переносе</a:t>
            </a:r>
            <a:endParaRPr lang="de-DE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Второй шаг: когда материала становится больше, пациент ретроспективно видит и готов к реконструкции, он понимает ЧТО он постоянно повторяет и проецирует</a:t>
            </a:r>
            <a:r>
              <a:rPr lang="de-DE" dirty="0"/>
              <a:t>,</a:t>
            </a:r>
            <a:r>
              <a:rPr lang="ru-RU" dirty="0"/>
              <a:t> и это стабилизирует изменения</a:t>
            </a:r>
            <a:endParaRPr lang="de-DE" dirty="0"/>
          </a:p>
          <a:p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7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9808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Слушание</a:t>
            </a:r>
            <a:r>
              <a:rPr lang="de-DE" dirty="0"/>
              <a:t> = </a:t>
            </a:r>
            <a:r>
              <a:rPr lang="ru-RU" dirty="0"/>
              <a:t>временное отстранение от традиционной эмпатии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71482"/>
            <a:ext cx="7620000" cy="345468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Процесс</a:t>
            </a:r>
            <a:r>
              <a:rPr lang="de-DE" dirty="0"/>
              <a:t>: </a:t>
            </a:r>
            <a:r>
              <a:rPr lang="ru-RU" dirty="0"/>
              <a:t>слушание, чувствование, наблюдение, навигация, понимание, вмешательство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Слушание</a:t>
            </a:r>
            <a:r>
              <a:rPr lang="de-DE" dirty="0"/>
              <a:t>: </a:t>
            </a:r>
            <a:r>
              <a:rPr lang="ru-RU" dirty="0"/>
              <a:t>Что он слышит, и что мы «улавливаем на слух»</a:t>
            </a:r>
            <a:r>
              <a:rPr lang="de-DE" dirty="0"/>
              <a:t> (heraushören)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Цель</a:t>
            </a:r>
            <a:r>
              <a:rPr lang="de-DE" dirty="0"/>
              <a:t>: </a:t>
            </a:r>
            <a:r>
              <a:rPr lang="ru-RU" dirty="0"/>
              <a:t>точное слушание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Сопротивление</a:t>
            </a:r>
            <a:r>
              <a:rPr lang="de-DE" dirty="0"/>
              <a:t>: </a:t>
            </a:r>
            <a:r>
              <a:rPr lang="ru-RU" dirty="0"/>
              <a:t>бессознательный перенос аналитика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61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43093F-9B8D-4A2B-8D85-FB373990CC59}" type="slidenum">
              <a:rPr lang="de-DE" altLang="ru-RU"/>
              <a:pPr/>
              <a:t>152</a:t>
            </a:fld>
            <a:endParaRPr lang="de-DE" altLang="ru-RU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ДИАЛЕКТИКА ЭМПАТИИ И СЛУШАНИЯ</a:t>
            </a:r>
            <a:endParaRPr lang="de-DE" dirty="0"/>
          </a:p>
        </p:txBody>
      </p:sp>
      <p:sp>
        <p:nvSpPr>
          <p:cNvPr id="137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72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518DE6-8582-4C21-8AEB-BB73D2D0E263}" type="slidenum">
              <a:rPr lang="de-DE" altLang="ru-RU"/>
              <a:pPr/>
              <a:t>153</a:t>
            </a:fld>
            <a:endParaRPr lang="de-DE" altLang="ru-RU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Чувствование</a:t>
            </a:r>
            <a:r>
              <a:rPr lang="de-DE" altLang="ru-RU"/>
              <a:t> (</a:t>
            </a:r>
            <a:r>
              <a:rPr lang="ru-RU" altLang="ru-RU"/>
              <a:t>и наблюдение</a:t>
            </a:r>
            <a:r>
              <a:rPr lang="de-DE" altLang="ru-RU"/>
              <a:t>)</a:t>
            </a:r>
          </a:p>
        </p:txBody>
      </p:sp>
      <p:sp>
        <p:nvSpPr>
          <p:cNvPr id="138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Контрперенос</a:t>
            </a:r>
            <a:endParaRPr lang="de-DE" altLang="ru-RU"/>
          </a:p>
          <a:p>
            <a:pPr eaLnBrk="1" hangingPunct="1"/>
            <a:r>
              <a:rPr lang="ru-RU" altLang="ru-RU"/>
              <a:t>Проективная идентификация</a:t>
            </a:r>
            <a:endParaRPr lang="de-DE" altLang="ru-RU"/>
          </a:p>
          <a:p>
            <a:pPr eaLnBrk="1" hangingPunct="1"/>
            <a:r>
              <a:rPr lang="ru-RU" altLang="ru-RU"/>
              <a:t>Повторный взгляд</a:t>
            </a:r>
            <a:endParaRPr lang="de-DE" altLang="ru-RU"/>
          </a:p>
          <a:p>
            <a:pPr eaLnBrk="1" hangingPunct="1"/>
            <a:r>
              <a:rPr lang="ru-RU" altLang="ru-RU"/>
              <a:t>Метафора сцены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82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5C432C-F6B2-4CDA-AD5F-44CAD7B767E9}" type="slidenum">
              <a:rPr lang="de-DE" altLang="ru-RU"/>
              <a:pPr/>
              <a:t>154</a:t>
            </a:fld>
            <a:endParaRPr lang="de-DE" altLang="ru-RU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АСПЕКТ ИСПОЛНЕНИЯ</a:t>
            </a:r>
            <a:endParaRPr lang="de-DE" altLang="ru-RU"/>
          </a:p>
        </p:txBody>
      </p:sp>
      <p:sp>
        <p:nvSpPr>
          <p:cNvPr id="139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92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BB15E1-F5C0-4D99-BA7B-BED7DD995D69}" type="slidenum">
              <a:rPr lang="de-DE" altLang="ru-RU"/>
              <a:pPr/>
              <a:t>155</a:t>
            </a:fld>
            <a:endParaRPr lang="de-DE" altLang="ru-RU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Процесс семинара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057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029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88B71B-BFF0-4358-B8CF-F3091CC74321}" type="slidenum">
              <a:rPr lang="de-DE" altLang="ru-RU"/>
              <a:pPr/>
              <a:t>156</a:t>
            </a:fld>
            <a:endParaRPr lang="de-DE" altLang="ru-RU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Теория как мощный инструмент навигации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131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9DFE14-1C54-4F0B-8A8E-964D7D306367}" type="slidenum">
              <a:rPr lang="de-DE" altLang="ru-RU"/>
              <a:pPr/>
              <a:t>157</a:t>
            </a:fld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32494" cy="172987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Теория как мощный инструмент</a:t>
            </a:r>
            <a:endParaRPr lang="de-DE" altLang="ru-RU" dirty="0"/>
          </a:p>
        </p:txBody>
      </p:sp>
      <p:sp>
        <p:nvSpPr>
          <p:cNvPr id="142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Проблема, сложная задача</a:t>
            </a:r>
            <a:endParaRPr lang="de-DE" altLang="ru-RU"/>
          </a:p>
          <a:p>
            <a:pPr eaLnBrk="1" hangingPunct="1"/>
            <a:r>
              <a:rPr lang="ru-RU" altLang="ru-RU"/>
              <a:t>Ошибки и неудачи</a:t>
            </a:r>
            <a:endParaRPr lang="de-DE" altLang="ru-RU"/>
          </a:p>
          <a:p>
            <a:pPr eaLnBrk="1" hangingPunct="1"/>
            <a:r>
              <a:rPr lang="ru-RU" altLang="ru-RU"/>
              <a:t>Хорошая психоаналитическая работа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23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D2559D-D3B9-46C4-9F0D-A440E611718C}" type="slidenum">
              <a:rPr lang="de-DE" altLang="ru-RU"/>
              <a:pPr/>
              <a:t>158</a:t>
            </a:fld>
            <a:endParaRPr lang="de-DE" altLang="ru-RU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ПРОБЛЕМА ТЕОРИИ В ПСИХОАНАЛИЗЕ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Требования к теории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РАБОТАЕТ</a:t>
            </a:r>
            <a:r>
              <a:rPr lang="de-DE" dirty="0"/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соответствует клинической реальности</a:t>
            </a:r>
            <a:r>
              <a:rPr lang="de-DE" dirty="0"/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Контекст открытия не равен контексту обоснования </a:t>
            </a:r>
            <a:r>
              <a:rPr lang="de-DE" dirty="0"/>
              <a:t>(</a:t>
            </a:r>
            <a:r>
              <a:rPr lang="ru-RU" dirty="0" err="1"/>
              <a:t>Лакатос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Теория может быть создана снизу-вверх или </a:t>
            </a:r>
            <a:r>
              <a:rPr lang="ru-RU" dirty="0" err="1"/>
              <a:t>сверху-вниз</a:t>
            </a:r>
            <a:r>
              <a:rPr lang="ru-RU" dirty="0"/>
              <a:t>, это звучит странно или нелогично, и даже в чем-то противоречит здравому смыслу = не важно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НО</a:t>
            </a:r>
            <a:r>
              <a:rPr lang="de-DE" dirty="0"/>
              <a:t>: </a:t>
            </a:r>
            <a:r>
              <a:rPr lang="ru-RU" dirty="0"/>
              <a:t>она должна выдерживать испытание клинической практикой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33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23113-AE4D-49D4-A039-17AE14872ADD}" type="slidenum">
              <a:rPr lang="de-DE" altLang="ru-RU"/>
              <a:pPr/>
              <a:t>159</a:t>
            </a:fld>
            <a:endParaRPr lang="de-DE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242047" y="152718"/>
            <a:ext cx="8641977" cy="1371600"/>
          </a:xfrm>
        </p:spPr>
        <p:txBody>
          <a:bodyPr/>
          <a:lstStyle/>
          <a:p>
            <a:pPr eaLnBrk="1" hangingPunct="1"/>
            <a:r>
              <a:rPr lang="ru-RU" altLang="ru-RU" dirty="0"/>
              <a:t>Теоретические возможности</a:t>
            </a:r>
            <a:endParaRPr lang="de-DE" altLang="ru-RU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836653-94B4-48F5-A7B1-3B0147D20FCE}" type="slidenum">
              <a:rPr lang="de-DE" altLang="ru-RU"/>
              <a:pPr/>
              <a:t>16</a:t>
            </a:fld>
            <a:endParaRPr lang="de-DE" altLang="ru-RU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Хорошая теория – что это?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Должна объяснять клинические явления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навигационный инструмент, помогающий аналитику интерпретировать клинические факты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Помогает аналитику ориентироваться в хаосе чувств, слов и наблюдений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и теория развития личности, детского развития, равно как и развития пациента в анализе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Если возникает новая теория, которая лучше проходит клинические испытания, она становится новой парадигмой (теория смены парадигмы Томаса Куна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Конгруэнтность теории</a:t>
            </a:r>
            <a:r>
              <a:rPr lang="de-DE" dirty="0"/>
              <a:t>: </a:t>
            </a:r>
            <a:r>
              <a:rPr lang="ru-RU" dirty="0"/>
              <a:t>теория должна объяснять клинические факты, должна быть руководством к применению техники лечения, объяснять результаты терапии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43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174437-264D-411A-9315-5C90C13D86FA}" type="slidenum">
              <a:rPr lang="de-DE" altLang="ru-RU"/>
              <a:pPr/>
              <a:t>160</a:t>
            </a:fld>
            <a:endParaRPr lang="de-DE" altLang="ru-RU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028329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Психоаналитическая теория развития</a:t>
            </a:r>
            <a:endParaRPr lang="de-DE" dirty="0"/>
          </a:p>
        </p:txBody>
      </p:sp>
      <p:sp>
        <p:nvSpPr>
          <p:cNvPr id="145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/>
              <a:t>«Очерки о теории инфантильной сексуальности» </a:t>
            </a:r>
            <a:r>
              <a:rPr lang="de-DE"/>
              <a:t>(1905)</a:t>
            </a:r>
          </a:p>
          <a:p>
            <a:pPr eaLnBrk="1" hangingPunct="1"/>
            <a:r>
              <a:rPr lang="ru-RU"/>
              <a:t>Клиническая основа теории влечений</a:t>
            </a:r>
            <a:r>
              <a:rPr lang="de-DE"/>
              <a:t> </a:t>
            </a:r>
          </a:p>
          <a:p>
            <a:pPr eaLnBrk="1" hangingPunct="1"/>
            <a:r>
              <a:rPr lang="ru-RU"/>
              <a:t>Работы Фрейда об Эдиповом комплексе</a:t>
            </a:r>
            <a:endParaRPr lang="de-DE"/>
          </a:p>
          <a:p>
            <a:pPr eaLnBrk="1" hangingPunct="1"/>
            <a:r>
              <a:rPr lang="ru-RU"/>
              <a:t>Переосмысление Кляйн и др</a:t>
            </a:r>
            <a:endParaRPr lang="de-DE"/>
          </a:p>
          <a:p>
            <a:pPr eaLnBrk="1" hangingPunct="1"/>
            <a:r>
              <a:rPr lang="ru-RU"/>
              <a:t>Пересмотр Эдиповой теории Ле Солдат, базирующийся на ранних открытиях Фрейда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54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4B9A17-EB0E-4943-8379-1CC25186897C}" type="slidenum">
              <a:rPr lang="de-DE" altLang="ru-RU"/>
              <a:pPr/>
              <a:t>161</a:t>
            </a:fld>
            <a:endParaRPr lang="de-DE" altLang="ru-RU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Основные этапы развития личности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Пре-Эдипальная</a:t>
            </a:r>
            <a:r>
              <a:rPr lang="ru-RU" dirty="0"/>
              <a:t>, </a:t>
            </a:r>
            <a:r>
              <a:rPr lang="ru-RU" dirty="0" err="1"/>
              <a:t>Эдипальная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Пре-Эдипальная</a:t>
            </a:r>
            <a:r>
              <a:rPr lang="de-DE" dirty="0"/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Развитие влечений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Развитие Эго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Развитие самости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Функция объекта  в период </a:t>
            </a:r>
            <a:r>
              <a:rPr lang="ru-RU" dirty="0" err="1"/>
              <a:t>Пре-Эдипального</a:t>
            </a:r>
            <a:r>
              <a:rPr lang="ru-RU" dirty="0"/>
              <a:t> развития </a:t>
            </a:r>
            <a:r>
              <a:rPr lang="de-DE" dirty="0"/>
              <a:t>(</a:t>
            </a:r>
            <a:r>
              <a:rPr lang="ru-RU" dirty="0"/>
              <a:t>Фрейд, </a:t>
            </a:r>
            <a:r>
              <a:rPr lang="ru-RU" dirty="0" err="1"/>
              <a:t>Кляйн</a:t>
            </a:r>
            <a:r>
              <a:rPr lang="ru-RU" dirty="0"/>
              <a:t>, </a:t>
            </a:r>
            <a:r>
              <a:rPr lang="ru-RU" dirty="0" err="1"/>
              <a:t>Винникотт</a:t>
            </a:r>
            <a:r>
              <a:rPr lang="ru-RU" dirty="0"/>
              <a:t>, </a:t>
            </a:r>
            <a:r>
              <a:rPr lang="ru-RU" dirty="0" err="1"/>
              <a:t>Кохут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Эдипальная</a:t>
            </a:r>
            <a:r>
              <a:rPr lang="de-DE" dirty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Фундаментально новое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Эго и функции самости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Целостные объекты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Генитальная область как эротогенная зона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Несовместимость влечений и возможностей тела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Агрессивная мастурбация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 err="1"/>
              <a:t>Кастрационный</a:t>
            </a:r>
            <a:r>
              <a:rPr lang="ru-RU" dirty="0"/>
              <a:t> акт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64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B99E5-8CF3-4D7F-AC7D-0DB14965D561}" type="slidenum">
              <a:rPr lang="de-DE" altLang="ru-RU"/>
              <a:pPr/>
              <a:t>162</a:t>
            </a:fld>
            <a:endParaRPr lang="de-DE" altLang="ru-RU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25553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Краткий обзор современной Эдиповой теории</a:t>
            </a:r>
            <a:endParaRPr lang="de-DE" dirty="0"/>
          </a:p>
        </p:txBody>
      </p:sp>
      <p:sp>
        <p:nvSpPr>
          <p:cNvPr id="147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Краткий обзор Эдиповой теории</a:t>
            </a:r>
            <a:endParaRPr lang="de-DE" altLang="ru-RU"/>
          </a:p>
          <a:p>
            <a:pPr eaLnBrk="1" hangingPunct="1"/>
            <a:r>
              <a:rPr lang="ru-RU" altLang="ru-RU"/>
              <a:t>Фрейд</a:t>
            </a:r>
            <a:endParaRPr lang="de-DE" altLang="ru-RU"/>
          </a:p>
          <a:p>
            <a:pPr eaLnBrk="1" hangingPunct="1"/>
            <a:r>
              <a:rPr lang="ru-RU" altLang="ru-RU"/>
              <a:t>Кляйн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Ле Солдат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474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D1A610-205D-4786-88DF-3110E1C812E3}" type="slidenum">
              <a:rPr lang="de-DE" altLang="ru-RU"/>
              <a:pPr/>
              <a:t>163</a:t>
            </a:fld>
            <a:endParaRPr lang="de-DE" altLang="ru-RU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22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Некоторые вступительные ремарки относительно статуса Эдипова комплекса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56329"/>
            <a:ext cx="8229600" cy="415560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„</a:t>
            </a:r>
            <a:r>
              <a:rPr lang="ru-RU" dirty="0"/>
              <a:t>Ядерный комплекс</a:t>
            </a:r>
            <a:r>
              <a:rPr lang="de-DE" dirty="0"/>
              <a:t>“ </a:t>
            </a:r>
            <a:r>
              <a:rPr lang="ru-RU" dirty="0"/>
              <a:t>невроза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Формирование личности в период с 3х до 7ми лет</a:t>
            </a:r>
            <a:r>
              <a:rPr lang="de-DE" dirty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Мы воспринимаем других людей как целостных личностей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Мы направляем свои сексуальные и агрессивные желания к целостным личностям </a:t>
            </a:r>
            <a:r>
              <a:rPr lang="de-DE" dirty="0"/>
              <a:t>/</a:t>
            </a:r>
            <a:r>
              <a:rPr lang="ru-RU" dirty="0"/>
              <a:t>объектам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Мы способны найти </a:t>
            </a:r>
            <a:r>
              <a:rPr lang="ru-RU" dirty="0" err="1"/>
              <a:t>фантазматические</a:t>
            </a:r>
            <a:r>
              <a:rPr lang="ru-RU" dirty="0"/>
              <a:t> решения для </a:t>
            </a:r>
            <a:r>
              <a:rPr lang="ru-RU" dirty="0" err="1"/>
              <a:t>нерешаемых</a:t>
            </a:r>
            <a:r>
              <a:rPr lang="ru-RU" dirty="0"/>
              <a:t> проблем </a:t>
            </a:r>
            <a:r>
              <a:rPr lang="de-DE" dirty="0"/>
              <a:t>(</a:t>
            </a:r>
            <a:r>
              <a:rPr lang="ru-RU" dirty="0"/>
              <a:t>конфликт между влечением-анатомией-объектом</a:t>
            </a:r>
            <a:r>
              <a:rPr lang="de-DE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Формируется Эго и </a:t>
            </a:r>
            <a:r>
              <a:rPr lang="ru-RU" dirty="0" err="1"/>
              <a:t>Супер-Эго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Абсолютно уникальные решения</a:t>
            </a:r>
            <a:r>
              <a:rPr lang="de-DE" dirty="0"/>
              <a:t>/</a:t>
            </a:r>
            <a:r>
              <a:rPr lang="ru-RU" dirty="0"/>
              <a:t>защитные стратегии, которые формируются каждым человеком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Эдипов комплекс соединяет воедино все важные аспекты психоаналитической теории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736541" cy="181951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Полный концепт Эдипова комплекса</a:t>
            </a:r>
            <a:r>
              <a:rPr lang="de-DE" dirty="0"/>
              <a:t> (</a:t>
            </a:r>
            <a:r>
              <a:rPr lang="ru-RU" dirty="0"/>
              <a:t>Не только статика, но и динамика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87388"/>
            <a:ext cx="7620000" cy="3938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Пре-Эдипальная</a:t>
            </a:r>
            <a:r>
              <a:rPr lang="ru-RU" dirty="0"/>
              <a:t> стадия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Начало Эдипова комплекса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Кульминация Эдипова комплекса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Разрешение Эдипова комплекса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Пост-Эдипальная</a:t>
            </a:r>
            <a:r>
              <a:rPr lang="ru-RU" dirty="0"/>
              <a:t> стадия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Юность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Постоянная история бессознательного</a:t>
            </a:r>
            <a:r>
              <a:rPr lang="de-DE" dirty="0"/>
              <a:t>: </a:t>
            </a:r>
            <a:r>
              <a:rPr lang="ru-RU" dirty="0"/>
              <a:t>взрослая жизнь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  <a:p>
            <a:pPr>
              <a:defRPr/>
            </a:pPr>
            <a:r>
              <a:rPr lang="de-DE" dirty="0"/>
              <a:t> www.markusfaeh.com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Как функционирует наш внутренний мир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1. </a:t>
            </a:r>
            <a:r>
              <a:rPr lang="ru-RU" dirty="0"/>
              <a:t>ОДНОЗНАЧНОЙ целью влечения является сексуальное удовольствие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2. </a:t>
            </a:r>
            <a:r>
              <a:rPr lang="ru-RU" dirty="0"/>
              <a:t>У влечения есть три подцели</a:t>
            </a:r>
            <a:r>
              <a:rPr lang="de-DE" dirty="0"/>
              <a:t>: </a:t>
            </a:r>
            <a:r>
              <a:rPr lang="ru-RU" dirty="0"/>
              <a:t>распространение себя в психической системе, требование решений (связывание переполняющей силы</a:t>
            </a:r>
            <a:r>
              <a:rPr lang="de-DE" dirty="0"/>
              <a:t>), </a:t>
            </a:r>
            <a:r>
              <a:rPr lang="ru-RU" dirty="0"/>
              <a:t>создание удовольствия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3. </a:t>
            </a:r>
            <a:r>
              <a:rPr lang="ru-RU" dirty="0"/>
              <a:t>Влечение сталкивается с двумя ограничениями: тело (его строение), объекты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4. </a:t>
            </a:r>
            <a:r>
              <a:rPr lang="ru-RU" dirty="0"/>
              <a:t>Влечение стимулирует поиск решений, что создает новые проблемы, которые, в свою очередь, требует нового поиска решений и т.д..</a:t>
            </a:r>
            <a:r>
              <a:rPr lang="de-DE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5. </a:t>
            </a:r>
            <a:r>
              <a:rPr lang="ru-RU" dirty="0"/>
              <a:t>В нашем развитии присутствует элемент НЕИЗБЕЖНОСТИ, при этом сохраняется определенная степень свободы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31741" cy="17209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Классическая теория</a:t>
            </a:r>
            <a:r>
              <a:rPr lang="de-DE" dirty="0"/>
              <a:t>: </a:t>
            </a:r>
            <a:r>
              <a:rPr lang="ru-RU" dirty="0"/>
              <a:t>Зигмунд Фрейд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Работы Зигмунда Фрейда об Эдиповом комплексе</a:t>
            </a:r>
            <a:r>
              <a:rPr lang="de-DE" altLang="ru-RU"/>
              <a:t>:</a:t>
            </a:r>
          </a:p>
          <a:p>
            <a:pPr eaLnBrk="1" hangingPunct="1"/>
            <a:r>
              <a:rPr lang="ru-RU" altLang="ru-RU"/>
              <a:t>Важные цитаты и мои комментарии</a:t>
            </a:r>
            <a:endParaRPr lang="de-DE" altLang="ru-RU"/>
          </a:p>
          <a:p>
            <a:pPr eaLnBrk="1" hangingPunct="1"/>
            <a:r>
              <a:rPr lang="ru-RU" altLang="ru-RU"/>
              <a:t>Дискуссия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60024" cy="18822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Переписка Фрейда и </a:t>
            </a:r>
            <a:r>
              <a:rPr lang="ru-RU" dirty="0" err="1"/>
              <a:t>Флисса</a:t>
            </a:r>
            <a:r>
              <a:rPr lang="de-DE" dirty="0"/>
              <a:t>, </a:t>
            </a:r>
            <a:br>
              <a:rPr lang="de-DE" dirty="0"/>
            </a:br>
            <a:r>
              <a:rPr lang="ru-RU" dirty="0"/>
              <a:t>Письмо от 15 июля</a:t>
            </a:r>
            <a:r>
              <a:rPr lang="de-DE" dirty="0"/>
              <a:t>, 1897</a:t>
            </a:r>
          </a:p>
        </p:txBody>
      </p:sp>
      <p:sp>
        <p:nvSpPr>
          <p:cNvPr id="152579" name="Inhaltsplatzhalter 2"/>
          <p:cNvSpPr>
            <a:spLocks noGrp="1"/>
          </p:cNvSpPr>
          <p:nvPr>
            <p:ph idx="1"/>
          </p:nvPr>
        </p:nvSpPr>
        <p:spPr>
          <a:xfrm>
            <a:off x="457200" y="2357718"/>
            <a:ext cx="7620000" cy="3768445"/>
          </a:xfrm>
        </p:spPr>
        <p:txBody>
          <a:bodyPr/>
          <a:lstStyle/>
          <a:p>
            <a:pPr eaLnBrk="1" hangingPunct="1"/>
            <a:r>
              <a:rPr lang="de-DE" altLang="ru-RU" dirty="0"/>
              <a:t>„</a:t>
            </a:r>
            <a:r>
              <a:rPr lang="ru-RU" altLang="ru-RU" dirty="0"/>
              <a:t>Ко мне пришла одна важная мысль</a:t>
            </a:r>
            <a:r>
              <a:rPr lang="de-DE" altLang="ru-RU" dirty="0"/>
              <a:t>. </a:t>
            </a:r>
            <a:r>
              <a:rPr lang="ru-RU" altLang="ru-RU" dirty="0"/>
              <a:t>Я обнаружил, что влюбился в свою мать, кроме того чувствую ревность к своему отцу</a:t>
            </a:r>
            <a:r>
              <a:rPr lang="de-DE" altLang="ru-RU" dirty="0"/>
              <a:t>...“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Толкование сновидений </a:t>
            </a:r>
            <a:r>
              <a:rPr lang="de-DE" altLang="ru-RU"/>
              <a:t>(1900)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264: </a:t>
            </a:r>
            <a:r>
              <a:rPr lang="ru-RU" dirty="0"/>
              <a:t>«Отец для сына, мать для дочери становятся соперником, вызывающим тревогу …»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265: </a:t>
            </a:r>
            <a:r>
              <a:rPr lang="ru-RU" dirty="0"/>
              <a:t>Источник влечения к смерти, направленного против родителям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266: </a:t>
            </a:r>
            <a:r>
              <a:rPr lang="ru-RU" dirty="0"/>
              <a:t>Стремление к убийству, направленное против отца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267: </a:t>
            </a:r>
            <a:r>
              <a:rPr lang="ru-RU" dirty="0"/>
              <a:t>Влюбленность по отношению к одному родителю, и ненависть к другому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267: </a:t>
            </a:r>
            <a:r>
              <a:rPr lang="ru-RU" dirty="0"/>
              <a:t>Сага Короля Эдипа </a:t>
            </a:r>
            <a:r>
              <a:rPr lang="de-DE" dirty="0"/>
              <a:t>(</a:t>
            </a:r>
            <a:r>
              <a:rPr lang="ru-RU" dirty="0"/>
              <a:t>красивое краткое изложение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268: „</a:t>
            </a:r>
            <a:r>
              <a:rPr lang="ru-RU" dirty="0"/>
              <a:t>Где мы находим темную тропу старой вины, которую сложно воспринять</a:t>
            </a:r>
            <a:r>
              <a:rPr lang="de-DE" dirty="0"/>
              <a:t>?“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270: ,,....</a:t>
            </a:r>
            <a:r>
              <a:rPr lang="ru-RU" dirty="0"/>
              <a:t>мечта о сексуальном сожительстве с матерью (упоминание </a:t>
            </a:r>
            <a:r>
              <a:rPr lang="ru-RU" dirty="0" err="1"/>
              <a:t>Иокасты</a:t>
            </a:r>
            <a:r>
              <a:rPr lang="de-DE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76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Система навигации в хаотичном потоке материала: Теоретические возможности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4988"/>
            <a:ext cx="7620000" cy="409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Теоретические возможности аналитика - это</a:t>
            </a:r>
            <a:r>
              <a:rPr lang="de-DE" dirty="0"/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Знание истории психоаналитических теорий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Глубокое знание теории развития 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de-DE" dirty="0"/>
              <a:t>„</a:t>
            </a:r>
            <a:r>
              <a:rPr lang="ru-RU" dirty="0"/>
              <a:t>Знание взаимосвязи</a:t>
            </a:r>
            <a:r>
              <a:rPr lang="de-DE" dirty="0"/>
              <a:t>“ = </a:t>
            </a:r>
            <a:r>
              <a:rPr lang="ru-RU" dirty="0"/>
              <a:t>Установление взаимосвязи теоретического и технического знания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Обеспечить наиболее эффективное применение теории, чтобы понять какой бессознательный конфликт </a:t>
            </a:r>
            <a:r>
              <a:rPr lang="ru-RU" dirty="0" err="1"/>
              <a:t>реактивируется</a:t>
            </a:r>
            <a:r>
              <a:rPr lang="ru-RU" dirty="0"/>
              <a:t> в аналитической ситуации </a:t>
            </a:r>
            <a:r>
              <a:rPr lang="ru-RU" dirty="0" err="1"/>
              <a:t>здесь-и-сейчас</a:t>
            </a:r>
            <a:r>
              <a:rPr lang="ru-RU" dirty="0"/>
              <a:t>!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87CD-2D45-46A9-A43F-1D7F9386FE90}" type="slidenum">
              <a:rPr lang="de-DE" altLang="ru-RU"/>
              <a:pPr/>
              <a:t>17</a:t>
            </a:fld>
            <a:endParaRPr lang="de-DE" altLang="ru-RU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45506" cy="168504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Три очерка по теории сексуальности </a:t>
            </a:r>
            <a:r>
              <a:rPr lang="de-DE" dirty="0"/>
              <a:t>(1905, </a:t>
            </a:r>
            <a:r>
              <a:rPr lang="ru-RU" dirty="0"/>
              <a:t>дополнение от</a:t>
            </a:r>
            <a:r>
              <a:rPr lang="de-DE" dirty="0"/>
              <a:t> 1920)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1882"/>
            <a:ext cx="7620000" cy="406428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„</a:t>
            </a:r>
            <a:r>
              <a:rPr lang="ru-RU" dirty="0"/>
              <a:t>Правильно утверждают, что </a:t>
            </a:r>
            <a:r>
              <a:rPr lang="ru-RU" dirty="0" err="1"/>
              <a:t>Эдиповый</a:t>
            </a:r>
            <a:r>
              <a:rPr lang="ru-RU" dirty="0"/>
              <a:t> комплекс составляет ядерный комплекс неврозов</a:t>
            </a:r>
            <a:r>
              <a:rPr lang="de-DE" dirty="0"/>
              <a:t>,</a:t>
            </a:r>
            <a:r>
              <a:rPr lang="ru-RU" dirty="0"/>
              <a:t> представляя собой</a:t>
            </a:r>
            <a:r>
              <a:rPr lang="de-DE" dirty="0"/>
              <a:t> </a:t>
            </a:r>
            <a:r>
              <a:rPr lang="ru-RU" dirty="0"/>
              <a:t>существенную часть их содержания</a:t>
            </a:r>
            <a:r>
              <a:rPr lang="de-DE" dirty="0"/>
              <a:t>. </a:t>
            </a:r>
            <a:r>
              <a:rPr lang="ru-RU" dirty="0"/>
              <a:t>В нем происходит пик инфантильной сексуальности, оказывающий решающее влияние на сексуальность взрослых. Каждому ребенку предстоит задача пройти </a:t>
            </a:r>
            <a:r>
              <a:rPr lang="ru-RU" dirty="0" err="1"/>
              <a:t>Эдиповый</a:t>
            </a:r>
            <a:r>
              <a:rPr lang="ru-RU" dirty="0"/>
              <a:t> комплекс</a:t>
            </a:r>
            <a:r>
              <a:rPr lang="de-DE" dirty="0"/>
              <a:t>; </a:t>
            </a:r>
            <a:r>
              <a:rPr lang="ru-RU" dirty="0"/>
              <a:t>кто не в состоянии это сделать – заболевает неврозом. Прогресс в психоаналитической работе все яснее доказывает это значение Эдипова комплекса; признание его стало тем </a:t>
            </a:r>
            <a:r>
              <a:rPr lang="ru-RU" dirty="0" err="1"/>
              <a:t>Шибболет</a:t>
            </a:r>
            <a:r>
              <a:rPr lang="ru-RU" dirty="0"/>
              <a:t> (паролем) по которому можно отличить сторонников психоанализа от его противников</a:t>
            </a:r>
            <a:r>
              <a:rPr lang="de-DE" dirty="0"/>
              <a:t>“ (</a:t>
            </a:r>
            <a:r>
              <a:rPr lang="ru-RU" dirty="0"/>
              <a:t>с</a:t>
            </a:r>
            <a:r>
              <a:rPr lang="de-DE" dirty="0"/>
              <a:t>. 127)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Об инфантильных сексуальных теориях</a:t>
            </a:r>
            <a:r>
              <a:rPr lang="de-DE" dirty="0"/>
              <a:t> (1908)</a:t>
            </a:r>
          </a:p>
        </p:txBody>
      </p:sp>
      <p:sp>
        <p:nvSpPr>
          <p:cNvPr id="1556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ru-RU"/>
              <a:t>1: </a:t>
            </a:r>
            <a:r>
              <a:rPr lang="ru-RU" altLang="ru-RU"/>
              <a:t>У женщины есть пенис как у мужчины</a:t>
            </a:r>
          </a:p>
          <a:p>
            <a:pPr eaLnBrk="1" hangingPunct="1"/>
            <a:r>
              <a:rPr lang="de-DE" altLang="ru-RU"/>
              <a:t>2: </a:t>
            </a:r>
            <a:r>
              <a:rPr lang="ru-RU" altLang="ru-RU"/>
              <a:t>Ребенок рождается через анус</a:t>
            </a:r>
            <a:endParaRPr lang="de-DE" altLang="ru-RU"/>
          </a:p>
          <a:p>
            <a:pPr eaLnBrk="1" hangingPunct="1"/>
            <a:r>
              <a:rPr lang="de-DE" altLang="ru-RU"/>
              <a:t>3: </a:t>
            </a:r>
            <a:r>
              <a:rPr lang="ru-RU" altLang="ru-RU"/>
              <a:t>Садистическая идея о совокуплении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Об особом типе «выбора объекта» у мужчины </a:t>
            </a:r>
            <a:r>
              <a:rPr lang="de-DE" dirty="0"/>
              <a:t>(1910)</a:t>
            </a:r>
          </a:p>
        </p:txBody>
      </p:sp>
      <p:sp>
        <p:nvSpPr>
          <p:cNvPr id="156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С.</a:t>
            </a:r>
            <a:r>
              <a:rPr lang="de-DE" altLang="ru-RU"/>
              <a:t> 67: </a:t>
            </a:r>
            <a:r>
              <a:rPr lang="ru-RU" altLang="ru-RU"/>
              <a:t>Состояние «пострадавшего третьего» </a:t>
            </a:r>
            <a:r>
              <a:rPr lang="de-DE" altLang="ru-RU"/>
              <a:t>(</a:t>
            </a:r>
            <a:r>
              <a:rPr lang="ru-RU" altLang="ru-RU"/>
              <a:t>вина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 67: </a:t>
            </a:r>
            <a:r>
              <a:rPr lang="ru-RU" altLang="ru-RU"/>
              <a:t>Состояние </a:t>
            </a:r>
            <a:r>
              <a:rPr lang="de-DE" altLang="ru-RU"/>
              <a:t>„</a:t>
            </a:r>
            <a:r>
              <a:rPr lang="ru-RU" altLang="ru-RU"/>
              <a:t>жизни с проституткой</a:t>
            </a:r>
            <a:r>
              <a:rPr lang="de-DE" altLang="ru-RU"/>
              <a:t>“ (</a:t>
            </a:r>
            <a:r>
              <a:rPr lang="ru-RU" altLang="ru-RU"/>
              <a:t>принижение женщины, ревность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 71: „...</a:t>
            </a:r>
            <a:r>
              <a:rPr lang="ru-RU" altLang="ru-RU"/>
              <a:t>Мать принадлежит отцу</a:t>
            </a:r>
            <a:r>
              <a:rPr lang="de-DE" altLang="ru-RU"/>
              <a:t>...“</a:t>
            </a:r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 71: </a:t>
            </a:r>
            <a:r>
              <a:rPr lang="ru-RU" altLang="ru-RU"/>
              <a:t>Материнский фаллос отца</a:t>
            </a:r>
            <a:endParaRPr lang="de-DE" altLang="ru-RU"/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 73: </a:t>
            </a:r>
            <a:r>
              <a:rPr lang="ru-RU" altLang="ru-RU"/>
              <a:t>Спасительные фантазии </a:t>
            </a:r>
            <a:r>
              <a:rPr lang="de-DE" altLang="ru-RU"/>
              <a:t>(</a:t>
            </a:r>
            <a:r>
              <a:rPr lang="ru-RU" altLang="ru-RU"/>
              <a:t>Проститутки совершенно не отличаются верностью</a:t>
            </a:r>
            <a:r>
              <a:rPr lang="de-DE" altLang="ru-RU"/>
              <a:t>)</a:t>
            </a:r>
          </a:p>
          <a:p>
            <a:pPr eaLnBrk="1" hangingPunct="1">
              <a:buFont typeface="Arial" charset="0"/>
              <a:buNone/>
            </a:pP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Тотем и табу </a:t>
            </a:r>
            <a:r>
              <a:rPr lang="de-DE" altLang="ru-RU"/>
              <a:t>(1913)</a:t>
            </a:r>
          </a:p>
        </p:txBody>
      </p:sp>
      <p:sp>
        <p:nvSpPr>
          <p:cNvPr id="1576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С.</a:t>
            </a:r>
            <a:r>
              <a:rPr lang="de-DE" altLang="ru-RU"/>
              <a:t> 158: „</a:t>
            </a:r>
            <a:r>
              <a:rPr lang="ru-RU" altLang="ru-RU"/>
              <a:t>В Эдипе, также как и в Комплексе кастрации отец играет ту же роль внушающего страх противника инфантильных сексуальных влечений. Кастрация или замена ее ослеплением это наказание, которым угрожает отец</a:t>
            </a:r>
            <a:r>
              <a:rPr lang="de-DE" altLang="ru-RU"/>
              <a:t>“</a:t>
            </a:r>
            <a:r>
              <a:rPr lang="ru-RU" altLang="ru-RU"/>
              <a:t>.</a:t>
            </a:r>
            <a:endParaRPr lang="de-DE" altLang="ru-RU"/>
          </a:p>
          <a:p>
            <a:pPr eaLnBrk="1" hangingPunct="1"/>
            <a:r>
              <a:rPr lang="ru-RU" altLang="ru-RU"/>
              <a:t>Преступление Эдипа </a:t>
            </a:r>
            <a:r>
              <a:rPr lang="de-DE" altLang="ru-RU"/>
              <a:t>= </a:t>
            </a:r>
            <a:r>
              <a:rPr lang="ru-RU" altLang="ru-RU"/>
              <a:t>Естественное табу</a:t>
            </a:r>
            <a:r>
              <a:rPr lang="de-DE" altLang="ru-RU"/>
              <a:t> = </a:t>
            </a:r>
            <a:r>
              <a:rPr lang="ru-RU" altLang="ru-RU"/>
              <a:t>примитивное желание ребенка</a:t>
            </a:r>
            <a:r>
              <a:rPr lang="de-DE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Тотем и табу</a:t>
            </a:r>
            <a:r>
              <a:rPr lang="de-DE" altLang="ru-RU"/>
              <a:t> (1913)</a:t>
            </a:r>
          </a:p>
        </p:txBody>
      </p:sp>
      <p:sp>
        <p:nvSpPr>
          <p:cNvPr id="1587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С.</a:t>
            </a:r>
            <a:r>
              <a:rPr lang="de-DE" altLang="ru-RU"/>
              <a:t> 174: „</a:t>
            </a:r>
            <a:r>
              <a:rPr lang="ru-RU" altLang="ru-RU"/>
              <a:t>с суррогатом отца можно было сделать попытку успокоить жгучее чувство вины, осуществить своего рода примирение с отцом</a:t>
            </a:r>
            <a:r>
              <a:rPr lang="de-DE" altLang="ru-RU"/>
              <a:t>“</a:t>
            </a:r>
            <a:r>
              <a:rPr lang="ru-RU" altLang="ru-RU"/>
              <a:t>.</a:t>
            </a:r>
            <a:endParaRPr lang="de-DE" altLang="ru-RU"/>
          </a:p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 179: „</a:t>
            </a:r>
            <a:r>
              <a:rPr lang="ru-RU" altLang="ru-RU"/>
              <a:t>В ситуации возникшей при</a:t>
            </a:r>
            <a:r>
              <a:rPr lang="en-US" altLang="ru-RU"/>
              <a:t> </a:t>
            </a:r>
            <a:r>
              <a:rPr lang="ru-RU" altLang="ru-RU"/>
              <a:t>устранении отца, скрывается момент, который со временем приводит к чрезвычайной тоске по отцу</a:t>
            </a:r>
            <a:r>
              <a:rPr lang="de-DE" altLang="ru-RU"/>
              <a:t>“</a:t>
            </a:r>
            <a:r>
              <a:rPr lang="ru-RU" altLang="ru-RU"/>
              <a:t>.</a:t>
            </a:r>
            <a:endParaRPr lang="de-DE" altLang="ru-RU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Тотем и табу </a:t>
            </a:r>
            <a:r>
              <a:rPr lang="de-DE" altLang="ru-RU"/>
              <a:t>(1913)</a:t>
            </a:r>
          </a:p>
        </p:txBody>
      </p:sp>
      <p:sp>
        <p:nvSpPr>
          <p:cNvPr id="1597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С.</a:t>
            </a:r>
            <a:r>
              <a:rPr lang="de-DE" altLang="ru-RU"/>
              <a:t> 191: „</a:t>
            </a:r>
            <a:r>
              <a:rPr lang="ru-RU" altLang="ru-RU"/>
              <a:t>Причиной вины у невротиков является психическая, а не фактическая реальность</a:t>
            </a:r>
            <a:r>
              <a:rPr lang="de-DE" altLang="ru-RU"/>
              <a:t>...“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Из истории одного детского невроза </a:t>
            </a:r>
            <a:r>
              <a:rPr lang="de-DE" dirty="0"/>
              <a:t>(1918)</a:t>
            </a:r>
          </a:p>
        </p:txBody>
      </p:sp>
      <p:sp>
        <p:nvSpPr>
          <p:cNvPr id="1607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138200"/>
          </a:xfrm>
        </p:spPr>
        <p:txBody>
          <a:bodyPr/>
          <a:lstStyle/>
          <a:p>
            <a:pPr eaLnBrk="1" hangingPunct="1"/>
            <a:r>
              <a:rPr lang="ru-RU" altLang="ru-RU" dirty="0"/>
              <a:t>Ребенка бьют </a:t>
            </a:r>
            <a:r>
              <a:rPr lang="de-DE" altLang="ru-RU" dirty="0"/>
              <a:t>(1919)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9153"/>
            <a:ext cx="7620000" cy="438701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202: „</a:t>
            </a:r>
            <a:r>
              <a:rPr lang="ru-RU" dirty="0"/>
              <a:t>Период детства с двух до четырех или пяти лет – это такое время, когда врожденные </a:t>
            </a:r>
            <a:r>
              <a:rPr lang="ru-RU" dirty="0" err="1"/>
              <a:t>либидозные</a:t>
            </a:r>
            <a:r>
              <a:rPr lang="ru-RU" dirty="0"/>
              <a:t> факторы впервые пробуждаются под действием тех или иных переживаний и связываются с определенными комплексами</a:t>
            </a:r>
            <a:r>
              <a:rPr lang="de-DE" dirty="0"/>
              <a:t>“</a:t>
            </a:r>
            <a:r>
              <a:rPr lang="ru-RU" dirty="0"/>
              <a:t>.</a:t>
            </a:r>
            <a:r>
              <a:rPr lang="de-DE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Первая стадия</a:t>
            </a:r>
            <a:r>
              <a:rPr lang="de-DE" dirty="0"/>
              <a:t>: </a:t>
            </a:r>
            <a:r>
              <a:rPr lang="ru-RU" dirty="0"/>
              <a:t>Ребенка бьют </a:t>
            </a:r>
            <a:r>
              <a:rPr lang="de-DE" dirty="0"/>
              <a:t>(</a:t>
            </a:r>
            <a:r>
              <a:rPr lang="ru-RU" dirty="0"/>
              <a:t>не мазохистские фантазии</a:t>
            </a:r>
            <a:r>
              <a:rPr lang="de-DE" dirty="0"/>
              <a:t>): </a:t>
            </a:r>
            <a:r>
              <a:rPr lang="ru-RU" dirty="0"/>
              <a:t>удовлетворяет ревность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Вторая стадия </a:t>
            </a:r>
            <a:r>
              <a:rPr lang="de-DE" dirty="0"/>
              <a:t>(</a:t>
            </a:r>
            <a:r>
              <a:rPr lang="ru-RU" dirty="0"/>
              <a:t>всегда б\с</a:t>
            </a:r>
            <a:r>
              <a:rPr lang="de-DE" dirty="0"/>
              <a:t>): „</a:t>
            </a:r>
            <a:r>
              <a:rPr lang="ru-RU" dirty="0"/>
              <a:t>Я избиваюсь отцом</a:t>
            </a:r>
            <a:r>
              <a:rPr lang="de-DE" dirty="0"/>
              <a:t>“: </a:t>
            </a:r>
            <a:r>
              <a:rPr lang="ru-RU" dirty="0"/>
              <a:t>знакомство с виной и пассивным эротизмом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Третья стадия</a:t>
            </a:r>
            <a:r>
              <a:rPr lang="de-DE" dirty="0"/>
              <a:t>:  </a:t>
            </a:r>
            <a:r>
              <a:rPr lang="ru-RU" dirty="0"/>
              <a:t>Суррогатный отец бьет много других детей </a:t>
            </a:r>
            <a:r>
              <a:rPr lang="de-DE" dirty="0"/>
              <a:t>(</a:t>
            </a:r>
            <a:r>
              <a:rPr lang="ru-RU" dirty="0"/>
              <a:t>поворот в сторону активной позиции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Создание извращенных фантазий, на основе Эдипова комплекса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214: </a:t>
            </a:r>
            <a:r>
              <a:rPr lang="ru-RU" dirty="0"/>
              <a:t>фантазии о битье</a:t>
            </a:r>
            <a:r>
              <a:rPr lang="de-DE" dirty="0"/>
              <a:t> = „</a:t>
            </a:r>
            <a:r>
              <a:rPr lang="ru-RU" dirty="0"/>
              <a:t>шрам Эдипова комплекса</a:t>
            </a:r>
            <a:r>
              <a:rPr lang="de-DE" dirty="0"/>
              <a:t>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220: „</a:t>
            </a:r>
            <a:r>
              <a:rPr lang="ru-RU" dirty="0"/>
              <a:t>нормальные Эдиповы установки у девочек, мазохистские установки у мальчиков</a:t>
            </a:r>
            <a:r>
              <a:rPr lang="de-DE" dirty="0"/>
              <a:t>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226: </a:t>
            </a:r>
            <a:r>
              <a:rPr lang="ru-RU" dirty="0"/>
              <a:t>Содержание Эдиповых фантазий как основная движущая сила вытеснения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351059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 ту сторону принципа удовольствия </a:t>
            </a:r>
            <a:r>
              <a:rPr lang="de-DE" dirty="0"/>
              <a:t>(1920)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88776"/>
            <a:ext cx="7620000" cy="4037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19: „</a:t>
            </a:r>
            <a:r>
              <a:rPr lang="ru-RU" dirty="0"/>
              <a:t>Ранние соцветия Эдипова комплекса - в силу несовместимости желаний с реальностью</a:t>
            </a:r>
            <a:r>
              <a:rPr lang="en-US" dirty="0"/>
              <a:t> </a:t>
            </a:r>
            <a:r>
              <a:rPr lang="ru-RU" dirty="0"/>
              <a:t>и слабых мест этой стадии инфантильного развития обречены на провал. </a:t>
            </a:r>
            <a:r>
              <a:rPr lang="de-DE" dirty="0"/>
              <a:t> </a:t>
            </a:r>
            <a:r>
              <a:rPr lang="ru-RU" dirty="0"/>
              <a:t>Соцветия погибают под влиянием болезненного опыта неловких ситуаций. Потеря любви и неудачи повреждают самооценку, оставляя нарциссический рубец </a:t>
            </a:r>
            <a:r>
              <a:rPr lang="de-DE" dirty="0"/>
              <a:t>(...) </a:t>
            </a:r>
            <a:r>
              <a:rPr lang="ru-RU" dirty="0"/>
              <a:t>и сильнейший вклад в комплекс неполноценности невротиков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89694" cy="1371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/>
              <a:t>По ту сторону принципа удовольствия </a:t>
            </a:r>
            <a:r>
              <a:rPr lang="de-DE" dirty="0"/>
              <a:t>(1920)</a:t>
            </a:r>
          </a:p>
        </p:txBody>
      </p:sp>
      <p:sp>
        <p:nvSpPr>
          <p:cNvPr id="1638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С.</a:t>
            </a:r>
            <a:r>
              <a:rPr lang="de-DE" altLang="ru-RU"/>
              <a:t>36: „</a:t>
            </a:r>
            <a:r>
              <a:rPr lang="ru-RU" altLang="ru-RU"/>
              <a:t>неудача этого связывания вызвала бы нарушение аналогичное травматическому неврозу</a:t>
            </a:r>
            <a:r>
              <a:rPr lang="de-DE" altLang="ru-RU"/>
              <a:t>“</a:t>
            </a:r>
          </a:p>
          <a:p>
            <a:pPr eaLnBrk="1" hangingPunct="1"/>
            <a:r>
              <a:rPr lang="ru-RU" altLang="ru-RU"/>
              <a:t>С.</a:t>
            </a:r>
            <a:r>
              <a:rPr lang="de-DE" altLang="ru-RU"/>
              <a:t>3: „</a:t>
            </a:r>
            <a:r>
              <a:rPr lang="ru-RU" altLang="ru-RU"/>
              <a:t>Больной при этом ведет себя как ребенок, и показывает нам, что вытесненные следы воспоминаний о его ранних переживаниях находятся в нем не в связанном состоянии, и не способны к переходу во вторичный процесс</a:t>
            </a:r>
            <a:r>
              <a:rPr lang="de-DE" altLang="ru-RU"/>
              <a:t>“</a:t>
            </a:r>
            <a:r>
              <a:rPr lang="ru-RU" altLang="ru-RU"/>
              <a:t>.</a:t>
            </a:r>
            <a:endParaRPr lang="de-DE" altLang="ru-RU"/>
          </a:p>
          <a:p>
            <a:pPr eaLnBrk="1" hangingPunct="1">
              <a:buFont typeface="Arial" charset="0"/>
              <a:buNone/>
            </a:pPr>
            <a:endParaRPr lang="de-DE" altLang="ru-RU"/>
          </a:p>
          <a:p>
            <a:pPr eaLnBrk="1" hangingPunct="1">
              <a:buFont typeface="Arial" charset="0"/>
              <a:buNone/>
            </a:pPr>
            <a:endParaRPr lang="de-DE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15153"/>
            <a:ext cx="7763353" cy="1537447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Синтез всех аспектов психоаналитических возможностей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Неизменная сложнейшая задача аналитика в ежедневной ситуации </a:t>
            </a:r>
            <a:r>
              <a:rPr lang="ru-RU" dirty="0" err="1"/>
              <a:t>здесь-и-сейчас</a:t>
            </a:r>
            <a:r>
              <a:rPr lang="ru-RU" dirty="0"/>
              <a:t>, касающейся психоаналитического процесса</a:t>
            </a:r>
            <a:r>
              <a:rPr lang="de-DE" dirty="0"/>
              <a:t> = </a:t>
            </a:r>
          </a:p>
          <a:p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наиболее эффективно использовать теорию, чтобы понимать какой бессознательный конфликт </a:t>
            </a:r>
            <a:r>
              <a:rPr lang="ru-RU" dirty="0" err="1"/>
              <a:t>реактивируется</a:t>
            </a:r>
            <a:r>
              <a:rPr lang="ru-RU" dirty="0"/>
              <a:t> в аналитической ситуации </a:t>
            </a:r>
            <a:r>
              <a:rPr lang="ru-RU" dirty="0" err="1"/>
              <a:t>здесь-и-сейчас</a:t>
            </a:r>
            <a:r>
              <a:rPr lang="de-DE" dirty="0"/>
              <a:t>!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осуществлять самоанализ, чтобы понимать </a:t>
            </a:r>
            <a:r>
              <a:rPr lang="ru-RU" dirty="0" err="1"/>
              <a:t>контрперенос</a:t>
            </a:r>
            <a:r>
              <a:rPr lang="ru-RU" dirty="0"/>
              <a:t> и свои защиты от него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обладать эмоциональными способностями </a:t>
            </a:r>
            <a:r>
              <a:rPr lang="de-DE" dirty="0"/>
              <a:t>=</a:t>
            </a:r>
            <a:r>
              <a:rPr lang="ru-RU" dirty="0"/>
              <a:t> возможностями, чтобы контактировать с собственными чувствами и с чувствами пациента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обладать техническими знаниями и навыками – возможностями, которые будут подсказывать, что делать и чего не делать, что говорить и чего не говорить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располагать глубоким максимально подробным знанием теории, которая станет навигатором в хаотичном потоке материала и поможет понимать какие конфликты активируются в данный момент жизни пациента и проявляются в переносе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1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9294" cy="1371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/>
              <a:t>По ту сторону принципа удовольствия </a:t>
            </a:r>
            <a:r>
              <a:rPr lang="de-DE" dirty="0"/>
              <a:t>(1920)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44: „</a:t>
            </a:r>
            <a:r>
              <a:rPr lang="ru-RU" dirty="0"/>
              <a:t>Вытесненное влечение никогда не перестает стремиться к полному удовлетворению</a:t>
            </a:r>
            <a:r>
              <a:rPr lang="de-DE" dirty="0"/>
              <a:t>, </a:t>
            </a:r>
            <a:r>
              <a:rPr lang="ru-RU" dirty="0"/>
              <a:t>которое состоит в повторении в первый раз пережитого удовлетворения</a:t>
            </a:r>
            <a:r>
              <a:rPr lang="de-DE" dirty="0"/>
              <a:t>; </a:t>
            </a:r>
            <a:r>
              <a:rPr lang="ru-RU" dirty="0"/>
              <a:t>все замещения, реактивные образования и сублимация недостаточны, чтобы прекратить его сдерживаемое напряжение</a:t>
            </a:r>
            <a:r>
              <a:rPr lang="de-DE" dirty="0"/>
              <a:t>, </a:t>
            </a:r>
            <a:r>
              <a:rPr lang="ru-RU" dirty="0"/>
              <a:t>и из разности между полученным и требуемым удовольствием</a:t>
            </a:r>
            <a:r>
              <a:rPr lang="de-DE" dirty="0"/>
              <a:t> </a:t>
            </a:r>
            <a:r>
              <a:rPr lang="ru-RU" dirty="0"/>
              <a:t>от удовлетворения влечения, возникает побуждающий момент, который не позволяет останавливаться ни на одной из представляющихся ситуаций, но по словам поэта</a:t>
            </a:r>
            <a:r>
              <a:rPr lang="de-DE" dirty="0"/>
              <a:t> – </a:t>
            </a:r>
            <a:r>
              <a:rPr lang="ru-RU" dirty="0"/>
              <a:t>(Мефистофель в Фаусте </a:t>
            </a:r>
            <a:r>
              <a:rPr lang="de-DE" dirty="0"/>
              <a:t>I, </a:t>
            </a:r>
            <a:r>
              <a:rPr lang="ru-RU" dirty="0"/>
              <a:t>кабинет Фауста</a:t>
            </a:r>
            <a:r>
              <a:rPr lang="de-DE" dirty="0"/>
              <a:t>) </a:t>
            </a:r>
            <a:r>
              <a:rPr lang="ru-RU" dirty="0"/>
              <a:t>стремится неудержимо все вперед</a:t>
            </a:r>
            <a:r>
              <a:rPr lang="de-DE" dirty="0"/>
              <a:t>.“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Я и Оно </a:t>
            </a:r>
            <a:r>
              <a:rPr lang="de-DE" altLang="ru-RU"/>
              <a:t>(1923)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412"/>
            <a:ext cx="8229600" cy="4667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256: „...</a:t>
            </a:r>
            <a:r>
              <a:rPr lang="ru-RU" dirty="0"/>
              <a:t>в «Я» снова восстанавливается потерянный объект</a:t>
            </a:r>
            <a:r>
              <a:rPr lang="de-DE" dirty="0"/>
              <a:t>,</a:t>
            </a:r>
            <a:r>
              <a:rPr lang="ru-RU" dirty="0"/>
              <a:t> то есть загрузка объектом сменяется идентификацией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259: „</a:t>
            </a:r>
            <a:r>
              <a:rPr lang="ru-RU" dirty="0"/>
              <a:t>первая и самая значительная идентификация индивида это идентификация с отцом личной доисторической эпохи.</a:t>
            </a:r>
            <a:r>
              <a:rPr lang="de-DE" dirty="0"/>
              <a:t>..“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260: „</a:t>
            </a:r>
            <a:r>
              <a:rPr lang="ru-RU" dirty="0"/>
              <a:t>Амбивалентная установка к отцу и только нежное объектное стремление к матери являются для мальчика</a:t>
            </a:r>
            <a:r>
              <a:rPr lang="de-DE" dirty="0"/>
              <a:t> </a:t>
            </a:r>
            <a:r>
              <a:rPr lang="ru-RU" dirty="0"/>
              <a:t>содержанием простого позитивного Эдипова комплекса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261: „...</a:t>
            </a:r>
            <a:r>
              <a:rPr lang="ru-RU" dirty="0"/>
              <a:t>простой Эдипов комплекс – это не самое частое явление</a:t>
            </a:r>
            <a:r>
              <a:rPr lang="de-DE" dirty="0"/>
              <a:t>,</a:t>
            </a:r>
            <a:r>
              <a:rPr lang="ru-RU" dirty="0"/>
              <a:t> он скорее соответствует упрощению или схематизации, которая достаточно часто оправдывается на практике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Я и Оно</a:t>
            </a:r>
            <a:r>
              <a:rPr lang="de-DE" altLang="ru-RU"/>
              <a:t> (1923)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8447"/>
            <a:ext cx="7620000" cy="4207716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262: „</a:t>
            </a:r>
            <a:r>
              <a:rPr lang="ru-RU" dirty="0"/>
              <a:t>Таким образом, можно предположить, что самым общим результатом сексуальной фазы, находящейся во власти Эдипова комплекса,  является конденсат в «Я», состоящий в возникновении этих двух как-то между собой связанных идентификаций. Это изменение «Я» сохраняет свое особое положение и противостоит другому содержанию «Я» как «Идеал Я» или «Сверх Я».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263: „...</a:t>
            </a:r>
            <a:r>
              <a:rPr lang="ru-RU" dirty="0"/>
              <a:t>Эдипова комплекса, который мы объяснили перерывом в развитии либидо, вызванным латентным временем, то есть двумя – с перерывом между ними – началами его сексуальной жизни..</a:t>
            </a:r>
            <a:r>
              <a:rPr lang="de-DE" dirty="0"/>
              <a:t>.“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«Сверх Я» является наследием Эдипова комплекса, и следовательно, выражением наиболее мощных движений</a:t>
            </a:r>
            <a:r>
              <a:rPr lang="de-DE" dirty="0"/>
              <a:t> </a:t>
            </a:r>
            <a:r>
              <a:rPr lang="ru-RU" dirty="0"/>
              <a:t>и наиболее важных судеб либидо в «Оно»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278: „</a:t>
            </a:r>
            <a:r>
              <a:rPr lang="ru-RU" dirty="0"/>
              <a:t>Таким образом, «Сверх Я всегда близко к «Оно»</a:t>
            </a:r>
            <a:r>
              <a:rPr lang="de-DE" dirty="0"/>
              <a:t>, </a:t>
            </a:r>
            <a:r>
              <a:rPr lang="ru-RU" dirty="0"/>
              <a:t>и может в отношении «Я» быть его представителем</a:t>
            </a:r>
            <a:r>
              <a:rPr lang="de-DE" dirty="0"/>
              <a:t>. </a:t>
            </a:r>
            <a:r>
              <a:rPr lang="ru-RU" dirty="0"/>
              <a:t>Оно глубоко погружается в «Оно»</a:t>
            </a:r>
            <a:r>
              <a:rPr lang="de-DE" dirty="0"/>
              <a:t>, </a:t>
            </a:r>
            <a:r>
              <a:rPr lang="ru-RU" dirty="0"/>
              <a:t>и поэтому больше отдалено от сознания, нежели «Я»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281: „</a:t>
            </a:r>
            <a:r>
              <a:rPr lang="ru-RU" dirty="0"/>
              <a:t>Можно пойти дальше и решиться заявить, что в норме большая часть чувства вины должна быть бессознательной</a:t>
            </a:r>
            <a:r>
              <a:rPr lang="de-DE" dirty="0"/>
              <a:t>, </a:t>
            </a:r>
            <a:r>
              <a:rPr lang="ru-RU" dirty="0"/>
              <a:t>так как возникновение совести тесно связано с Эдиповым комплексом</a:t>
            </a:r>
            <a:r>
              <a:rPr lang="de-DE" dirty="0"/>
              <a:t>, </a:t>
            </a:r>
            <a:r>
              <a:rPr lang="ru-RU" dirty="0"/>
              <a:t>который, в свою очередь, принадлежит бессознательному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32494" cy="15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Инфантильная генитальная организация</a:t>
            </a:r>
            <a:r>
              <a:rPr lang="de-DE" dirty="0"/>
              <a:t> (1923)</a:t>
            </a:r>
          </a:p>
        </p:txBody>
      </p:sp>
      <p:sp>
        <p:nvSpPr>
          <p:cNvPr id="167939" name="Inhaltsplatzhalt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144963"/>
          </a:xfrm>
        </p:spPr>
        <p:txBody>
          <a:bodyPr/>
          <a:lstStyle/>
          <a:p>
            <a:pPr eaLnBrk="1" hangingPunct="1"/>
            <a:r>
              <a:rPr lang="ru-RU" altLang="ru-RU" dirty="0"/>
              <a:t>Фрейд обсуждает превосходство фаллоса и уравнение: Мать = Кастрированная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649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Экономическая проблема мазохизма </a:t>
            </a:r>
            <a:r>
              <a:rPr lang="de-DE" dirty="0"/>
              <a:t>(1924)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412"/>
            <a:ext cx="7620000" cy="419875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300: „</a:t>
            </a:r>
            <a:r>
              <a:rPr lang="ru-RU" dirty="0"/>
              <a:t> Сверх-Я есть настолько же представитель Оно, как и внешнего мира. Возникло оно благодаря интроекции в Я первых объектов </a:t>
            </a:r>
            <a:r>
              <a:rPr lang="ru-RU" dirty="0" err="1"/>
              <a:t>либидинозных</a:t>
            </a:r>
            <a:r>
              <a:rPr lang="ru-RU" dirty="0"/>
              <a:t> импульсов Оно, родительской пары. При этом отношение к данным объектам </a:t>
            </a:r>
            <a:r>
              <a:rPr lang="ru-RU" dirty="0" err="1"/>
              <a:t>десексуализировалось</a:t>
            </a:r>
            <a:r>
              <a:rPr lang="ru-RU" dirty="0"/>
              <a:t>, отклонилось от прямых сексуальных целей.</a:t>
            </a:r>
            <a:r>
              <a:rPr lang="de-DE" dirty="0"/>
              <a:t> </a:t>
            </a:r>
            <a:r>
              <a:rPr lang="ru-RU" dirty="0"/>
              <a:t>За счет этого и была обеспечена возможность преодоления Эдипова комплекса </a:t>
            </a:r>
            <a:r>
              <a:rPr lang="de-DE" dirty="0"/>
              <a:t>(...) </a:t>
            </a:r>
            <a:r>
              <a:rPr lang="ru-RU" dirty="0"/>
              <a:t>Благодаря этому совпадению, Сверх-Я, заменитель Эдипова комплекса, становится также представителем реального внешнего мира и, соответственно, образцом для устремлений Я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Конец Эдипова комплекса </a:t>
            </a:r>
            <a:r>
              <a:rPr lang="de-DE"/>
              <a:t>(1924)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99129"/>
            <a:ext cx="7620000" cy="412703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 395: „</a:t>
            </a:r>
            <a:r>
              <a:rPr lang="ru-RU" dirty="0"/>
              <a:t>Эдипов комплекс ударяется о собственные неудачи, как результаты своей внутренней невозможности</a:t>
            </a:r>
            <a:r>
              <a:rPr lang="de-DE" dirty="0"/>
              <a:t>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395: „</a:t>
            </a:r>
            <a:r>
              <a:rPr lang="ru-RU" dirty="0"/>
              <a:t>Эдипов комплекс должен пасть, поскольку пришло время его конца, также как выпадают молочные зубы, когда приходит время расти коренным</a:t>
            </a:r>
            <a:r>
              <a:rPr lang="de-DE" dirty="0"/>
              <a:t>...“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396: „</a:t>
            </a:r>
            <a:r>
              <a:rPr lang="ru-RU" dirty="0"/>
              <a:t>Фаллическая стадия, стадия Эдипова комплекса не развивается далее к финальной генитальной стадии, но тонет и замещается латентным периодом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397: „</a:t>
            </a:r>
            <a:r>
              <a:rPr lang="ru-RU" dirty="0"/>
              <a:t>Таким образом, мы заявляем, что фаллическая генитальная организация ребенка увядает под влиянием </a:t>
            </a:r>
            <a:r>
              <a:rPr lang="ru-RU" dirty="0" err="1"/>
              <a:t>кастрационной</a:t>
            </a:r>
            <a:r>
              <a:rPr lang="ru-RU" dirty="0"/>
              <a:t> угрозы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Я и ОНО </a:t>
            </a:r>
            <a:r>
              <a:rPr lang="de-DE" altLang="ru-RU"/>
              <a:t>(1923)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412"/>
            <a:ext cx="7620000" cy="419875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398: „</a:t>
            </a:r>
            <a:r>
              <a:rPr lang="ru-RU" dirty="0"/>
              <a:t>Предположение о возможности кастрации, догадка о том, что женщина кастрирована, завершаются удовлетворением этих возможностей</a:t>
            </a:r>
            <a:r>
              <a:rPr lang="de-DE" dirty="0"/>
              <a:t>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Конфликт между нарциссической заинтересованностью в пенисе и </a:t>
            </a:r>
            <a:r>
              <a:rPr lang="ru-RU" dirty="0" err="1"/>
              <a:t>либидным</a:t>
            </a:r>
            <a:r>
              <a:rPr lang="ru-RU" dirty="0"/>
              <a:t> интересом к родительским фигурам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Пенису придается наибольшее значение, чем чему-либо другому</a:t>
            </a:r>
            <a:r>
              <a:rPr lang="de-DE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С.</a:t>
            </a:r>
            <a:r>
              <a:rPr lang="de-DE" dirty="0"/>
              <a:t>399: </a:t>
            </a:r>
            <a:r>
              <a:rPr lang="ru-RU" dirty="0"/>
              <a:t>Обесценивание и вытеснение «Я» в ходе Эдипова комплекса воспринимаются также как результат воскрешения «Сверх Я»</a:t>
            </a:r>
            <a:endParaRPr lang="de-DE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77469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Развитие классической теории</a:t>
            </a:r>
            <a:r>
              <a:rPr lang="de-DE" dirty="0"/>
              <a:t>: </a:t>
            </a:r>
            <a:r>
              <a:rPr lang="ru-RU" dirty="0" err="1"/>
              <a:t>Мелани</a:t>
            </a:r>
            <a:r>
              <a:rPr lang="ru-RU" dirty="0"/>
              <a:t> </a:t>
            </a:r>
            <a:r>
              <a:rPr lang="ru-RU" dirty="0" err="1"/>
              <a:t>Кляйн</a:t>
            </a:r>
            <a:endParaRPr lang="de-DE" dirty="0"/>
          </a:p>
        </p:txBody>
      </p:sp>
      <p:sp>
        <p:nvSpPr>
          <p:cNvPr id="175107" name="Inhaltsplatzhalter 2"/>
          <p:cNvSpPr>
            <a:spLocks noGrp="1"/>
          </p:cNvSpPr>
          <p:nvPr>
            <p:ph idx="1"/>
          </p:nvPr>
        </p:nvSpPr>
        <p:spPr>
          <a:xfrm>
            <a:off x="457200" y="2366682"/>
            <a:ext cx="7620000" cy="3759481"/>
          </a:xfrm>
        </p:spPr>
        <p:txBody>
          <a:bodyPr/>
          <a:lstStyle/>
          <a:p>
            <a:pPr eaLnBrk="1" hangingPunct="1"/>
            <a:r>
              <a:rPr lang="ru-RU" altLang="ru-RU" dirty="0"/>
              <a:t>Работы </a:t>
            </a:r>
            <a:r>
              <a:rPr lang="ru-RU" altLang="ru-RU" dirty="0" err="1"/>
              <a:t>Мелани</a:t>
            </a:r>
            <a:r>
              <a:rPr lang="ru-RU" altLang="ru-RU" dirty="0"/>
              <a:t> </a:t>
            </a:r>
            <a:r>
              <a:rPr lang="ru-RU" altLang="ru-RU" dirty="0" err="1"/>
              <a:t>Кляйн</a:t>
            </a:r>
            <a:r>
              <a:rPr lang="ru-RU" altLang="ru-RU" dirty="0"/>
              <a:t> об Эдиповом комплексе</a:t>
            </a:r>
            <a:r>
              <a:rPr lang="de-DE" altLang="ru-RU" dirty="0"/>
              <a:t>:</a:t>
            </a:r>
          </a:p>
          <a:p>
            <a:pPr eaLnBrk="1" hangingPunct="1"/>
            <a:r>
              <a:rPr lang="ru-RU" altLang="ru-RU" dirty="0"/>
              <a:t>Важные цитаты и комментарии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8941"/>
            <a:ext cx="57912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Ранние стадии Эдипова комплекса </a:t>
            </a:r>
            <a:r>
              <a:rPr lang="de-DE" dirty="0"/>
              <a:t>(1928)</a:t>
            </a:r>
          </a:p>
        </p:txBody>
      </p:sp>
      <p:sp>
        <p:nvSpPr>
          <p:cNvPr id="1761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817224" cy="17657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Важность </a:t>
            </a:r>
            <a:r>
              <a:rPr lang="ru-RU" dirty="0" err="1"/>
              <a:t>символообразования</a:t>
            </a:r>
            <a:r>
              <a:rPr lang="ru-RU" dirty="0"/>
              <a:t> для развития Эго </a:t>
            </a:r>
            <a:r>
              <a:rPr lang="de-DE" dirty="0"/>
              <a:t>(1930)</a:t>
            </a:r>
          </a:p>
        </p:txBody>
      </p:sp>
      <p:sp>
        <p:nvSpPr>
          <p:cNvPr id="177155" name="Inhaltsplatzhalter 2"/>
          <p:cNvSpPr>
            <a:spLocks noGrp="1"/>
          </p:cNvSpPr>
          <p:nvPr>
            <p:ph idx="1"/>
          </p:nvPr>
        </p:nvSpPr>
        <p:spPr>
          <a:xfrm>
            <a:off x="457200" y="2106706"/>
            <a:ext cx="7620000" cy="4019457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19" y="152718"/>
            <a:ext cx="8478556" cy="12009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3000" dirty="0"/>
            </a:br>
            <a:r>
              <a:rPr lang="ru-RU" sz="3000" dirty="0"/>
              <a:t>РАСКРЫВАЙТЕ СЕБЯ, ПОЖАЛУЙСТА!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Во время данного семинара я поделюсь с вами своими мыслями и опытом относительно того, чем является хорошая психоаналитическая работа, и, главное, в чем заключается преодоление защит аналитика. Это будет моим вкладом.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Вашим вкладом будет то, что с первой секунды семинара вы начнете раскрываться и представлять собственные мысли, идеи, вопросы. Пожалуйста, давайте сотрудничать, только в этом случае семинар будет успешным, и мы вместе получим вдохновляющий опыт!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Основными защитами психоаналитика является ингибированная способность давать, которая базируется на ингибированной способности брать и иметь, действующих как защиты против страха утраты и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r>
              <a:rPr lang="de-DE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A14F50-AD5C-4A5E-81EA-596F26F1317C}" type="slidenum">
              <a:rPr lang="de-DE" altLang="ru-RU"/>
              <a:pPr/>
              <a:t>19</a:t>
            </a:fld>
            <a:endParaRPr lang="de-DE" altLang="ru-RU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Детский психоанализ </a:t>
            </a:r>
            <a:r>
              <a:rPr lang="de-DE"/>
              <a:t>(1932)</a:t>
            </a:r>
          </a:p>
        </p:txBody>
      </p:sp>
      <p:sp>
        <p:nvSpPr>
          <p:cNvPr id="1781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Любовь, вина и репарация </a:t>
            </a:r>
            <a:r>
              <a:rPr lang="de-DE" altLang="ru-RU"/>
              <a:t>(1937)</a:t>
            </a:r>
          </a:p>
        </p:txBody>
      </p:sp>
      <p:sp>
        <p:nvSpPr>
          <p:cNvPr id="17920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Эдипов комплекс в свете ранних тревог</a:t>
            </a:r>
            <a:r>
              <a:rPr lang="de-DE" dirty="0"/>
              <a:t> (1945)</a:t>
            </a:r>
          </a:p>
        </p:txBody>
      </p:sp>
      <p:sp>
        <p:nvSpPr>
          <p:cNvPr id="18022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ru-RU" altLang="ru-RU" sz="3200" dirty="0" err="1"/>
              <a:t>Жанин</a:t>
            </a:r>
            <a:r>
              <a:rPr lang="ru-RU" altLang="ru-RU" sz="3200" dirty="0"/>
              <a:t> </a:t>
            </a:r>
            <a:r>
              <a:rPr lang="ru-RU" altLang="ru-RU" sz="3200" dirty="0" err="1"/>
              <a:t>Шасге-Смиргель</a:t>
            </a:r>
            <a:r>
              <a:rPr lang="de-DE" altLang="ru-RU" sz="3200" dirty="0"/>
              <a:t>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altLang="ru-RU" dirty="0"/>
              <a:t>Архаичная матрица Эдипова комплекса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03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60436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 err="1"/>
              <a:t>Жанин</a:t>
            </a:r>
            <a:r>
              <a:rPr lang="ru-RU" altLang="ru-RU" sz="3200" dirty="0"/>
              <a:t> </a:t>
            </a:r>
            <a:r>
              <a:rPr lang="ru-RU" altLang="ru-RU" sz="3200" dirty="0" err="1"/>
              <a:t>Шасге-Смиргель</a:t>
            </a:r>
            <a:r>
              <a:rPr lang="de-DE" altLang="ru-RU" sz="3200" dirty="0"/>
              <a:t>: </a:t>
            </a:r>
            <a:r>
              <a:rPr lang="ru-RU" altLang="ru-RU" sz="3200" dirty="0"/>
              <a:t>Архаичная матрица Эдипова комплекса</a:t>
            </a:r>
            <a:endParaRPr lang="de-DE" altLang="ru-RU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0847"/>
            <a:ext cx="7620000" cy="405531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Первичное желание заново обнаружить и заново завоевать мир без различий, без препятствий, мир простой и равномерный</a:t>
            </a:r>
            <a:r>
              <a:rPr lang="de-DE" dirty="0"/>
              <a:t>, </a:t>
            </a:r>
            <a:r>
              <a:rPr lang="ru-RU" dirty="0"/>
              <a:t>который идентифицируется с утробой, заполненной свободным пространством, к которому у вас есть свободный доступ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 ранними </a:t>
            </a:r>
            <a:r>
              <a:rPr lang="ru-RU" dirty="0" err="1"/>
              <a:t>эдипальными</a:t>
            </a:r>
            <a:r>
              <a:rPr lang="ru-RU" dirty="0"/>
              <a:t> желаниями</a:t>
            </a:r>
            <a:r>
              <a:rPr lang="de-DE" dirty="0"/>
              <a:t> – </a:t>
            </a:r>
            <a:r>
              <a:rPr lang="ru-RU" dirty="0"/>
              <a:t>развивает Эдипову теорию Мелани </a:t>
            </a:r>
            <a:r>
              <a:rPr lang="ru-RU" dirty="0" err="1"/>
              <a:t>Кляйн</a:t>
            </a:r>
            <a:r>
              <a:rPr lang="de-DE" dirty="0"/>
              <a:t> – </a:t>
            </a:r>
            <a:r>
              <a:rPr lang="ru-RU" dirty="0"/>
              <a:t>желаниями разрушить пенис отца в матери, разрушить детей в утробе, </a:t>
            </a:r>
            <a:r>
              <a:rPr lang="de-DE" dirty="0"/>
              <a:t> </a:t>
            </a:r>
            <a:r>
              <a:rPr lang="ru-RU" dirty="0"/>
              <a:t>фекалии в теле матери, лежит более архаичное желание – возвращение в материнскую утробу!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Возвращение в материнскую утробу</a:t>
            </a:r>
            <a:endParaRPr lang="de-DE" altLang="ru-RU" dirty="0"/>
          </a:p>
        </p:txBody>
      </p:sp>
      <p:sp>
        <p:nvSpPr>
          <p:cNvPr id="18329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altLang="ru-RU" sz="2800"/>
              <a:t>На мысленном уровне, это представляет собой желание найти способ психического функционирования без барьеров и границ там, где психическая энергия свободно перемещается</a:t>
            </a:r>
          </a:p>
          <a:p>
            <a:pPr eaLnBrk="1" hangingPunct="1"/>
            <a:r>
              <a:rPr lang="ru-RU" altLang="ru-RU" sz="2800"/>
              <a:t>Отец, его пенис, дети репрезентируют реальность</a:t>
            </a:r>
            <a:endParaRPr lang="de-DE" altLang="ru-RU" sz="2800"/>
          </a:p>
          <a:p>
            <a:pPr eaLnBrk="1" hangingPunct="1"/>
            <a:r>
              <a:rPr lang="ru-RU" altLang="ru-RU" sz="2800"/>
              <a:t>Их необходимо разрушить, чтобы вновь установить психическое функционирование на основе принципа удовольствия</a:t>
            </a:r>
            <a:endParaRPr lang="de-DE" altLang="ru-RU" sz="280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Фантазия о пустом контейнере</a:t>
            </a:r>
            <a:endParaRPr lang="de-DE" altLang="ru-RU" dirty="0"/>
          </a:p>
        </p:txBody>
      </p:sp>
      <p:sp>
        <p:nvSpPr>
          <p:cNvPr id="1843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Фантазия о разрушении реальности придает значение фантазии об освобождении материнской утробы</a:t>
            </a:r>
            <a:endParaRPr lang="de-DE" altLang="ru-RU" dirty="0"/>
          </a:p>
          <a:p>
            <a:pPr eaLnBrk="1" hangingPunct="1"/>
            <a:r>
              <a:rPr lang="ru-RU" altLang="ru-RU" dirty="0"/>
              <a:t>Свободная утроба</a:t>
            </a:r>
            <a:r>
              <a:rPr lang="de-DE" altLang="ru-RU" dirty="0"/>
              <a:t>/</a:t>
            </a:r>
            <a:r>
              <a:rPr lang="ru-RU" altLang="ru-RU" dirty="0"/>
              <a:t>контейнер репрезентирует бесконечное, безграничное удовольствие</a:t>
            </a:r>
            <a:endParaRPr lang="de-DE" altLang="ru-RU" dirty="0"/>
          </a:p>
          <a:p>
            <a:pPr eaLnBrk="1" hangingPunct="1">
              <a:buFont typeface="Arial" charset="0"/>
              <a:buNone/>
            </a:pPr>
            <a:endParaRPr lang="de-DE" altLang="ru-RU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Борьба с реальностью</a:t>
            </a:r>
            <a:endParaRPr lang="de-DE" altLang="ru-RU"/>
          </a:p>
        </p:txBody>
      </p:sp>
      <p:sp>
        <p:nvSpPr>
          <p:cNvPr id="1853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Реальность - это…</a:t>
            </a:r>
            <a:endParaRPr lang="de-DE" altLang="ru-RU"/>
          </a:p>
          <a:p>
            <a:pPr eaLnBrk="1" hangingPunct="1"/>
            <a:r>
              <a:rPr lang="ru-RU" altLang="ru-RU"/>
              <a:t>Только пенис отца может удовлетворить мать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Реальность в целом – это результат различий</a:t>
            </a:r>
            <a:endParaRPr lang="de-DE" altLang="ru-RU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5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Разрушение содержимого материнской утробы как разрушение реальности</a:t>
            </a:r>
            <a:endParaRPr lang="de-DE" dirty="0"/>
          </a:p>
        </p:txBody>
      </p:sp>
      <p:sp>
        <p:nvSpPr>
          <p:cNvPr id="186371" name="Inhaltsplatzhalter 2"/>
          <p:cNvSpPr>
            <a:spLocks noGrp="1"/>
          </p:cNvSpPr>
          <p:nvPr>
            <p:ph idx="1"/>
          </p:nvPr>
        </p:nvSpPr>
        <p:spPr>
          <a:xfrm>
            <a:off x="457200" y="2297113"/>
            <a:ext cx="8229600" cy="382905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Полярности</a:t>
            </a:r>
            <a:endParaRPr lang="de-DE" altLang="ru-RU"/>
          </a:p>
        </p:txBody>
      </p:sp>
      <p:sp>
        <p:nvSpPr>
          <p:cNvPr id="18739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Жизнь</a:t>
            </a:r>
            <a:endParaRPr lang="de-DE" altLang="ru-RU"/>
          </a:p>
          <a:p>
            <a:pPr eaLnBrk="1" hangingPunct="1"/>
            <a:r>
              <a:rPr lang="ru-RU" altLang="ru-RU"/>
              <a:t>Плод</a:t>
            </a:r>
            <a:endParaRPr lang="de-DE" altLang="ru-RU"/>
          </a:p>
          <a:p>
            <a:pPr eaLnBrk="1" hangingPunct="1"/>
            <a:r>
              <a:rPr lang="ru-RU" altLang="ru-RU"/>
              <a:t>Мышление</a:t>
            </a:r>
            <a:endParaRPr lang="de-DE" altLang="ru-RU"/>
          </a:p>
          <a:p>
            <a:pPr eaLnBrk="1" hangingPunct="1"/>
            <a:r>
              <a:rPr lang="ru-RU" altLang="ru-RU"/>
              <a:t>Принцип реальности</a:t>
            </a:r>
            <a:endParaRPr lang="de-DE" altLang="ru-RU"/>
          </a:p>
          <a:p>
            <a:pPr eaLnBrk="1" hangingPunct="1"/>
            <a:r>
              <a:rPr lang="ru-RU" altLang="ru-RU"/>
              <a:t>Генитальность</a:t>
            </a:r>
            <a:endParaRPr lang="de-DE" altLang="ru-RU"/>
          </a:p>
        </p:txBody>
      </p:sp>
      <p:sp>
        <p:nvSpPr>
          <p:cNvPr id="18739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Смерть</a:t>
            </a:r>
            <a:endParaRPr lang="de-DE" altLang="ru-RU"/>
          </a:p>
          <a:p>
            <a:pPr eaLnBrk="1" hangingPunct="1"/>
            <a:r>
              <a:rPr lang="ru-RU" altLang="ru-RU"/>
              <a:t>Труп</a:t>
            </a:r>
            <a:endParaRPr lang="de-DE" altLang="ru-RU"/>
          </a:p>
          <a:p>
            <a:pPr eaLnBrk="1" hangingPunct="1"/>
            <a:r>
              <a:rPr lang="ru-RU" altLang="ru-RU"/>
              <a:t>НЕ-думание</a:t>
            </a:r>
            <a:endParaRPr lang="de-DE" altLang="ru-RU"/>
          </a:p>
          <a:p>
            <a:pPr eaLnBrk="1" hangingPunct="1"/>
            <a:r>
              <a:rPr lang="ru-RU" altLang="ru-RU"/>
              <a:t>Принцип удовольствия</a:t>
            </a:r>
            <a:endParaRPr lang="de-DE" altLang="ru-RU"/>
          </a:p>
          <a:p>
            <a:pPr eaLnBrk="1" hangingPunct="1"/>
            <a:r>
              <a:rPr lang="ru-RU" altLang="ru-RU"/>
              <a:t>Анальность</a:t>
            </a:r>
            <a:endParaRPr lang="de-DE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ГРАФИК РАБОТЫ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6938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err="1"/>
              <a:t>Пт</a:t>
            </a:r>
            <a:r>
              <a:rPr lang="ru-RU" b="1" u="sng" dirty="0"/>
              <a:t>, 10.11.2017</a:t>
            </a:r>
            <a:r>
              <a:rPr lang="de-DE" b="1" u="sng" dirty="0"/>
              <a:t>: </a:t>
            </a:r>
            <a:r>
              <a:rPr lang="ru-RU" b="1" u="sng" dirty="0"/>
              <a:t>Психоаналитическая пирамида: основание</a:t>
            </a:r>
            <a:endParaRPr lang="de-CH" b="1" u="sng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CH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10</a:t>
            </a:r>
            <a:r>
              <a:rPr lang="ru-RU" b="1" dirty="0"/>
              <a:t>.00 </a:t>
            </a:r>
            <a:r>
              <a:rPr lang="de-DE" b="1" dirty="0"/>
              <a:t>– 11.30: </a:t>
            </a:r>
            <a:r>
              <a:rPr lang="ru-RU" b="1" dirty="0"/>
              <a:t>Часть 1</a:t>
            </a:r>
            <a:r>
              <a:rPr lang="de-DE" b="1" dirty="0"/>
              <a:t>: </a:t>
            </a:r>
            <a:r>
              <a:rPr lang="ru-RU" b="1" dirty="0"/>
              <a:t>Концептуальная модель</a:t>
            </a:r>
            <a:endParaRPr lang="de-CH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12</a:t>
            </a:r>
            <a:r>
              <a:rPr lang="ru-RU" b="1" dirty="0"/>
              <a:t>.00</a:t>
            </a:r>
            <a:r>
              <a:rPr lang="de-DE" b="1" dirty="0"/>
              <a:t> – </a:t>
            </a:r>
            <a:r>
              <a:rPr lang="ru-RU" b="1" dirty="0"/>
              <a:t>14.00</a:t>
            </a:r>
            <a:r>
              <a:rPr lang="de-DE" b="1" dirty="0"/>
              <a:t>: </a:t>
            </a:r>
            <a:r>
              <a:rPr lang="ru-RU" b="1" dirty="0"/>
              <a:t>Часть 2</a:t>
            </a:r>
            <a:r>
              <a:rPr lang="de-CH" b="1" dirty="0"/>
              <a:t>: </a:t>
            </a:r>
            <a:r>
              <a:rPr lang="ru-RU" b="1" dirty="0"/>
              <a:t>Самоанализ</a:t>
            </a:r>
            <a:r>
              <a:rPr lang="de-CH" b="1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15.30 – 17.00: </a:t>
            </a:r>
            <a:r>
              <a:rPr lang="ru-RU" b="1" dirty="0"/>
              <a:t>Часть</a:t>
            </a:r>
            <a:r>
              <a:rPr lang="de-CH" b="1" dirty="0"/>
              <a:t> 3: </a:t>
            </a:r>
            <a:r>
              <a:rPr lang="ru-RU" b="1" dirty="0"/>
              <a:t>Аналитик-Пациент: эмоциональные отношения</a:t>
            </a:r>
            <a:r>
              <a:rPr lang="de-CH" b="1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17</a:t>
            </a:r>
            <a:r>
              <a:rPr lang="de-DE" b="1" dirty="0"/>
              <a:t>.30 – </a:t>
            </a:r>
            <a:r>
              <a:rPr lang="ru-RU" b="1" dirty="0"/>
              <a:t>19.00</a:t>
            </a:r>
            <a:r>
              <a:rPr lang="de-DE" b="1" dirty="0"/>
              <a:t>: </a:t>
            </a:r>
            <a:r>
              <a:rPr lang="ru-RU" b="1" dirty="0"/>
              <a:t>Клинические случаи</a:t>
            </a:r>
            <a:r>
              <a:rPr lang="de-DE" b="1" dirty="0"/>
              <a:t>/</a:t>
            </a:r>
            <a:r>
              <a:rPr lang="ru-RU" b="1" dirty="0" err="1"/>
              <a:t>Супервизия</a:t>
            </a:r>
            <a:endParaRPr lang="de-CH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err="1"/>
              <a:t>Сб</a:t>
            </a:r>
            <a:r>
              <a:rPr lang="ru-RU" b="1" u="sng" dirty="0"/>
              <a:t>, 11.11.</a:t>
            </a:r>
            <a:r>
              <a:rPr lang="de-DE" b="1" u="sng" dirty="0"/>
              <a:t>201</a:t>
            </a:r>
            <a:r>
              <a:rPr lang="ru-RU" b="1" u="sng" dirty="0"/>
              <a:t>7</a:t>
            </a:r>
            <a:r>
              <a:rPr lang="de-DE" b="1" u="sng" dirty="0"/>
              <a:t>: </a:t>
            </a:r>
            <a:r>
              <a:rPr lang="ru-RU" b="1" u="sng" dirty="0"/>
              <a:t>Психоаналитическая пирамида: вершина</a:t>
            </a:r>
            <a:endParaRPr lang="de-CH" u="sng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e-DE" b="1" dirty="0"/>
              <a:t> </a:t>
            </a:r>
            <a:endParaRPr lang="de-CH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9.30</a:t>
            </a:r>
            <a:r>
              <a:rPr lang="ru-RU" b="1" dirty="0"/>
              <a:t>  </a:t>
            </a:r>
            <a:r>
              <a:rPr lang="de-DE" b="1" dirty="0"/>
              <a:t> – 11</a:t>
            </a:r>
            <a:r>
              <a:rPr lang="ru-RU" b="1" dirty="0"/>
              <a:t>.00</a:t>
            </a:r>
            <a:r>
              <a:rPr lang="de-DE" b="1" dirty="0"/>
              <a:t>: </a:t>
            </a:r>
            <a:r>
              <a:rPr lang="ru-RU" b="1" dirty="0"/>
              <a:t>Часть</a:t>
            </a:r>
            <a:r>
              <a:rPr lang="de-CH" b="1" dirty="0"/>
              <a:t> 4: </a:t>
            </a:r>
            <a:r>
              <a:rPr lang="ru-RU" b="1" dirty="0"/>
              <a:t>Техника</a:t>
            </a:r>
            <a:endParaRPr lang="de-CH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11.30 – </a:t>
            </a:r>
            <a:r>
              <a:rPr lang="ru-RU" b="1" dirty="0"/>
              <a:t>13.00</a:t>
            </a:r>
            <a:r>
              <a:rPr lang="de-DE" b="1" dirty="0"/>
              <a:t>: </a:t>
            </a:r>
            <a:r>
              <a:rPr lang="ru-RU" b="1" dirty="0"/>
              <a:t>Часть</a:t>
            </a:r>
            <a:r>
              <a:rPr lang="de-DE" b="1" dirty="0"/>
              <a:t> 5: </a:t>
            </a:r>
            <a:r>
              <a:rPr lang="ru-RU" b="1" dirty="0"/>
              <a:t>Теория</a:t>
            </a:r>
            <a:endParaRPr lang="de-DE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13</a:t>
            </a:r>
            <a:r>
              <a:rPr lang="de-DE" b="1" dirty="0"/>
              <a:t>.30 – </a:t>
            </a:r>
            <a:r>
              <a:rPr lang="ru-RU" b="1" dirty="0"/>
              <a:t>15.00</a:t>
            </a:r>
            <a:r>
              <a:rPr lang="de-DE" b="1" dirty="0"/>
              <a:t>: </a:t>
            </a:r>
            <a:r>
              <a:rPr lang="ru-RU" b="1" dirty="0"/>
              <a:t>Часть</a:t>
            </a:r>
            <a:r>
              <a:rPr lang="de-DE" b="1" dirty="0"/>
              <a:t> 6: </a:t>
            </a:r>
            <a:r>
              <a:rPr lang="ru-RU" b="1" dirty="0"/>
              <a:t>Психоаналитическая пирамида целиком</a:t>
            </a:r>
            <a:endParaRPr lang="de-CH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16</a:t>
            </a:r>
            <a:r>
              <a:rPr lang="de-DE" b="1" dirty="0"/>
              <a:t>.30 – </a:t>
            </a:r>
            <a:r>
              <a:rPr lang="ru-RU" b="1" dirty="0"/>
              <a:t>18.00</a:t>
            </a:r>
            <a:r>
              <a:rPr lang="de-DE" b="1" dirty="0"/>
              <a:t>: </a:t>
            </a:r>
            <a:r>
              <a:rPr lang="ru-RU" b="1" dirty="0"/>
              <a:t>Клинические случаи</a:t>
            </a:r>
            <a:r>
              <a:rPr lang="de-DE" b="1" dirty="0"/>
              <a:t>/</a:t>
            </a:r>
            <a:r>
              <a:rPr lang="ru-RU" b="1" dirty="0" err="1"/>
              <a:t>Супервизия</a:t>
            </a:r>
            <a:endParaRPr lang="de-CH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18</a:t>
            </a:r>
            <a:r>
              <a:rPr lang="de-DE" b="1" dirty="0"/>
              <a:t>.30 – </a:t>
            </a:r>
            <a:r>
              <a:rPr lang="ru-RU" b="1" dirty="0"/>
              <a:t>19</a:t>
            </a:r>
            <a:r>
              <a:rPr lang="de-DE" b="1" dirty="0"/>
              <a:t>.30: </a:t>
            </a:r>
            <a:r>
              <a:rPr lang="ru-RU" b="1" dirty="0"/>
              <a:t>Заключительная дискуссия</a:t>
            </a:r>
            <a:r>
              <a:rPr lang="de-DE" b="1" dirty="0"/>
              <a:t>, </a:t>
            </a:r>
            <a:r>
              <a:rPr lang="ru-RU" b="1" dirty="0"/>
              <a:t>оценка</a:t>
            </a:r>
            <a:endParaRPr lang="de-CH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1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D6C379-AF32-4AF1-AB0C-61B1B270688A}" type="slidenum">
              <a:rPr lang="de-DE" altLang="ru-RU"/>
              <a:pPr/>
              <a:t>2</a:t>
            </a:fld>
            <a:endParaRPr lang="de-DE" alt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5882" cy="1371600"/>
          </a:xfrm>
        </p:spPr>
        <p:txBody>
          <a:bodyPr/>
          <a:lstStyle/>
          <a:p>
            <a:pPr eaLnBrk="1" hangingPunct="1"/>
            <a:r>
              <a:rPr lang="ru-RU" altLang="ru-RU"/>
              <a:t>Психоаналитическая пирамида</a:t>
            </a:r>
            <a:endParaRPr lang="de-DE" altLang="ru-RU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Аналитик должен анализировать и преодолевать собственные </a:t>
            </a:r>
            <a:r>
              <a:rPr lang="ru-RU" dirty="0" err="1"/>
              <a:t>ингибиции</a:t>
            </a:r>
            <a:r>
              <a:rPr lang="ru-RU" dirty="0"/>
              <a:t> относительно того, чтобы брать, иметь и давать</a:t>
            </a:r>
            <a:r>
              <a:rPr lang="de-DE" dirty="0"/>
              <a:t> = </a:t>
            </a:r>
            <a:r>
              <a:rPr lang="ru-RU" dirty="0"/>
              <a:t>Самоанализ</a:t>
            </a:r>
            <a:endParaRPr lang="de-DE" altLang="ru-RU" dirty="0"/>
          </a:p>
          <a:p>
            <a:pPr eaLnBrk="1" hangingPunct="1"/>
            <a:r>
              <a:rPr lang="ru-RU" altLang="ru-RU" dirty="0"/>
              <a:t>Аналитик должен создавать хорошие аффективные/эмоциональные отношения с пациентом = эмоциональные возможности</a:t>
            </a:r>
            <a:endParaRPr lang="de-DE" altLang="ru-RU" dirty="0"/>
          </a:p>
          <a:p>
            <a:pPr eaLnBrk="1" hangingPunct="1"/>
            <a:r>
              <a:rPr lang="ru-RU" altLang="ru-RU" dirty="0"/>
              <a:t>Аналитик должен эффективно использовать психоаналитическую технику = технические возможности</a:t>
            </a:r>
            <a:endParaRPr lang="de-DE" altLang="ru-RU" dirty="0"/>
          </a:p>
          <a:p>
            <a:pPr eaLnBrk="1" hangingPunct="1"/>
            <a:r>
              <a:rPr lang="ru-RU" altLang="ru-RU" dirty="0"/>
              <a:t>Аналитик должен наилучшим образом использовать психоаналитическую теорию = теоретические возможности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55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CE8893-6C95-4929-97C6-A350E61A9364}" type="slidenum">
              <a:rPr lang="de-DE" altLang="ru-RU"/>
              <a:pPr/>
              <a:t>20</a:t>
            </a:fld>
            <a:endParaRPr lang="de-DE" altLang="ru-RU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Архаичная матрица Эдипова комплекса</a:t>
            </a:r>
            <a:endParaRPr lang="de-DE" dirty="0"/>
          </a:p>
        </p:txBody>
      </p:sp>
      <p:sp>
        <p:nvSpPr>
          <p:cNvPr id="1894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Объективация борьбы между Принципом удовольствия и Принципом реальности</a:t>
            </a:r>
            <a:endParaRPr lang="de-DE" altLang="ru-RU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74687"/>
            <a:ext cx="8229600" cy="15216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dirty="0" err="1"/>
              <a:t>Жудит</a:t>
            </a:r>
            <a:r>
              <a:rPr lang="ru-RU" altLang="ru-RU" sz="3200" dirty="0"/>
              <a:t> </a:t>
            </a:r>
            <a:r>
              <a:rPr lang="ru-RU" altLang="ru-RU" sz="3200" dirty="0" err="1"/>
              <a:t>Ле</a:t>
            </a:r>
            <a:r>
              <a:rPr lang="ru-RU" altLang="ru-RU" sz="3200" dirty="0"/>
              <a:t> Солдат</a:t>
            </a:r>
            <a:r>
              <a:rPr lang="de-DE" altLang="ru-RU" sz="3200" dirty="0"/>
              <a:t>: </a:t>
            </a:r>
            <a:r>
              <a:rPr lang="ru-RU" altLang="ru-RU" sz="3200" dirty="0"/>
              <a:t>Новая теория Эдипова комплекса: </a:t>
            </a:r>
            <a:r>
              <a:rPr lang="ru-RU" altLang="ru-RU" sz="3200" dirty="0" err="1"/>
              <a:t>Кастрационная</a:t>
            </a:r>
            <a:r>
              <a:rPr lang="ru-RU" altLang="ru-RU" sz="3200" dirty="0"/>
              <a:t> теория, Вина, Бессознательные фантазии</a:t>
            </a:r>
            <a:endParaRPr lang="de-DE" altLang="ru-RU" sz="3200" dirty="0"/>
          </a:p>
        </p:txBody>
      </p:sp>
      <p:sp>
        <p:nvSpPr>
          <p:cNvPr id="190467" name="Inhaltsplatzhalter 2"/>
          <p:cNvSpPr>
            <a:spLocks noGrp="1"/>
          </p:cNvSpPr>
          <p:nvPr>
            <p:ph idx="1"/>
          </p:nvPr>
        </p:nvSpPr>
        <p:spPr>
          <a:xfrm>
            <a:off x="457200" y="2671482"/>
            <a:ext cx="8229600" cy="3454681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Теория о невезении человека</a:t>
            </a:r>
            <a:r>
              <a:rPr lang="de-DE" dirty="0"/>
              <a:t> (1994, 2007)</a:t>
            </a:r>
          </a:p>
        </p:txBody>
      </p:sp>
      <p:sp>
        <p:nvSpPr>
          <p:cNvPr id="1914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/>
          <a:lstStyle/>
          <a:p>
            <a:r>
              <a:rPr lang="ru-RU" dirty="0"/>
              <a:t>Воровство и измена </a:t>
            </a:r>
            <a:r>
              <a:rPr lang="de-DE" dirty="0"/>
              <a:t>(2015)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203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896538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58635" cy="15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Эдипова динамика в виде фильма:</a:t>
            </a:r>
            <a:r>
              <a:rPr lang="de-DE" dirty="0"/>
              <a:t> </a:t>
            </a:r>
            <a:r>
              <a:rPr lang="ru-RU" dirty="0"/>
              <a:t>27 сцен нашей внутренней драмы</a:t>
            </a:r>
            <a:endParaRPr lang="de-DE" dirty="0"/>
          </a:p>
        </p:txBody>
      </p:sp>
      <p:sp>
        <p:nvSpPr>
          <p:cNvPr id="192515" name="Inhaltsplatzhalter 2"/>
          <p:cNvSpPr>
            <a:spLocks noGrp="1"/>
          </p:cNvSpPr>
          <p:nvPr>
            <p:ph idx="1"/>
          </p:nvPr>
        </p:nvSpPr>
        <p:spPr>
          <a:xfrm>
            <a:off x="457200" y="2079812"/>
            <a:ext cx="7620000" cy="4046351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1: </a:t>
            </a:r>
            <a:r>
              <a:rPr lang="ru-RU" altLang="ru-RU"/>
              <a:t>Пре-Эдипальная 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Разница полов не играет эмоциональной роли </a:t>
            </a:r>
            <a:r>
              <a:rPr lang="de-DE" altLang="ru-RU"/>
              <a:t>(</a:t>
            </a:r>
            <a:r>
              <a:rPr lang="ru-RU" altLang="ru-RU"/>
              <a:t>просто как любопытный для ребенка факт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Никаких генитальных желаний</a:t>
            </a:r>
            <a:r>
              <a:rPr lang="de-DE" altLang="ru-RU"/>
              <a:t> (</a:t>
            </a:r>
            <a:r>
              <a:rPr lang="ru-RU" altLang="ru-RU"/>
              <a:t>ауто-эротичных, оральных, анальных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Пассивное требование заботы, любви</a:t>
            </a:r>
            <a:endParaRPr lang="de-DE" altLang="ru-RU"/>
          </a:p>
          <a:p>
            <a:pPr eaLnBrk="1" hangingPunct="1"/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723529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2: </a:t>
            </a:r>
            <a:r>
              <a:rPr lang="ru-RU" altLang="ru-RU" dirty="0"/>
              <a:t>Первые генитальные желания</a:t>
            </a:r>
            <a:endParaRPr lang="de-DE" altLang="ru-RU" dirty="0"/>
          </a:p>
        </p:txBody>
      </p:sp>
      <p:sp>
        <p:nvSpPr>
          <p:cNvPr id="194563" name="Inhaltsplatzhalter 2"/>
          <p:cNvSpPr>
            <a:spLocks noGrp="1"/>
          </p:cNvSpPr>
          <p:nvPr>
            <p:ph idx="1"/>
          </p:nvPr>
        </p:nvSpPr>
        <p:spPr>
          <a:xfrm>
            <a:off x="457200" y="1758950"/>
            <a:ext cx="8229600" cy="4367213"/>
          </a:xfrm>
        </p:spPr>
        <p:txBody>
          <a:bodyPr/>
          <a:lstStyle/>
          <a:p>
            <a:pPr eaLnBrk="1" hangingPunct="1"/>
            <a:r>
              <a:rPr lang="ru-RU" altLang="ru-RU"/>
              <a:t>Направлены к матери</a:t>
            </a:r>
            <a:endParaRPr lang="de-DE" altLang="ru-RU"/>
          </a:p>
          <a:p>
            <a:pPr eaLnBrk="1" hangingPunct="1"/>
            <a:r>
              <a:rPr lang="ru-RU" altLang="ru-RU"/>
              <a:t>Ребенок хочет, чтобы мать проникла в него, или, чтобы он проник в мать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52447" cy="16043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3: </a:t>
            </a:r>
            <a:r>
              <a:rPr lang="ru-RU" dirty="0"/>
              <a:t>Мастурбация не находит решения в анатомии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0847"/>
            <a:ext cx="7620000" cy="4055316"/>
          </a:xfrm>
        </p:spPr>
        <p:txBody>
          <a:bodyPr/>
          <a:lstStyle/>
          <a:p>
            <a:pPr eaLnBrk="1" hangingPunct="1"/>
            <a:r>
              <a:rPr lang="ru-RU" altLang="ru-RU" dirty="0"/>
              <a:t>Активные желания</a:t>
            </a:r>
            <a:r>
              <a:rPr lang="de-DE" altLang="ru-RU" dirty="0"/>
              <a:t>: </a:t>
            </a:r>
            <a:r>
              <a:rPr lang="ru-RU" altLang="ru-RU" dirty="0"/>
              <a:t>девочка понимает, что у нее нет пениса для реализации активных генитальных желаний (проникновения в мать)</a:t>
            </a:r>
            <a:endParaRPr lang="de-DE" altLang="ru-RU" dirty="0"/>
          </a:p>
          <a:p>
            <a:pPr eaLnBrk="1" hangingPunct="1"/>
            <a:r>
              <a:rPr lang="ru-RU" altLang="ru-RU" dirty="0"/>
              <a:t>Пассивные желания</a:t>
            </a:r>
            <a:r>
              <a:rPr lang="de-DE" altLang="ru-RU" dirty="0"/>
              <a:t>: </a:t>
            </a:r>
            <a:r>
              <a:rPr lang="ru-RU" altLang="ru-RU" dirty="0"/>
              <a:t>мальчик понимает, что у него нет отверстия для реализации пассивных генитальных желаний (проникновения матери в него) 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4: </a:t>
            </a:r>
            <a:r>
              <a:rPr lang="ru-RU" dirty="0"/>
              <a:t>создание органов-</a:t>
            </a:r>
            <a:r>
              <a:rPr lang="ru-RU" dirty="0" err="1"/>
              <a:t>фантазмов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Новый элемент в психоаналитической теории</a:t>
            </a:r>
            <a:r>
              <a:rPr lang="de-DE" dirty="0"/>
              <a:t>!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Влечение призывает психику к поиску решений. Если анатомическое строение не позволяет достичь цели, то психика создает объекты-</a:t>
            </a:r>
            <a:r>
              <a:rPr lang="ru-RU" dirty="0" err="1"/>
              <a:t>фантазмы</a:t>
            </a:r>
            <a:r>
              <a:rPr lang="ru-RU" dirty="0"/>
              <a:t> (органы)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Девочка</a:t>
            </a:r>
            <a:r>
              <a:rPr lang="de-DE" dirty="0"/>
              <a:t>: </a:t>
            </a:r>
            <a:r>
              <a:rPr lang="ru-RU" dirty="0"/>
              <a:t>собственный пенис-</a:t>
            </a:r>
            <a:r>
              <a:rPr lang="ru-RU" dirty="0" err="1"/>
              <a:t>фантазм</a:t>
            </a:r>
            <a:r>
              <a:rPr lang="ru-RU" dirty="0"/>
              <a:t> (</a:t>
            </a:r>
            <a:r>
              <a:rPr lang="ru-RU" dirty="0" err="1"/>
              <a:t>Пф</a:t>
            </a:r>
            <a:r>
              <a:rPr lang="ru-RU" dirty="0"/>
              <a:t>)</a:t>
            </a:r>
            <a:r>
              <a:rPr lang="de-DE" dirty="0"/>
              <a:t>, </a:t>
            </a:r>
            <a:r>
              <a:rPr lang="ru-RU" dirty="0"/>
              <a:t>чтобы удовлетворить активное желание проникновения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Мальчик</a:t>
            </a:r>
            <a:r>
              <a:rPr lang="de-DE" dirty="0"/>
              <a:t>: </a:t>
            </a:r>
            <a:r>
              <a:rPr lang="ru-RU" dirty="0" err="1"/>
              <a:t>колпос-фантазм</a:t>
            </a:r>
            <a:r>
              <a:rPr lang="ru-RU" dirty="0"/>
              <a:t>, чтобы осуществить пассивное желание проникновения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86918" cy="172090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5: </a:t>
            </a:r>
            <a:r>
              <a:rPr lang="ru-RU" dirty="0"/>
              <a:t>Ретроспективное создание фаллической матери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60494"/>
            <a:ext cx="7620000" cy="3965669"/>
          </a:xfrm>
        </p:spPr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До восприятия и когнитивного принятия разницы полов: Все «большие» - всемогущие и </a:t>
            </a:r>
            <a:r>
              <a:rPr lang="ru-RU" dirty="0" err="1"/>
              <a:t>всесведущие</a:t>
            </a:r>
            <a:r>
              <a:rPr lang="ru-RU" dirty="0"/>
              <a:t> «человеческие создания», «нормальные люди» имеют оба сексуальных органа</a:t>
            </a:r>
            <a:r>
              <a:rPr lang="de-DE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После восприятия разницы полов</a:t>
            </a:r>
            <a:r>
              <a:rPr lang="de-DE" dirty="0"/>
              <a:t>,</a:t>
            </a:r>
            <a:r>
              <a:rPr lang="ru-RU" dirty="0"/>
              <a:t> ретроспективно мать и отец наделяются и пассивными и активными сексуальными органами (в соответствии с активными и пассивными влечениями</a:t>
            </a:r>
            <a:r>
              <a:rPr lang="de-DE" dirty="0"/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Положен фундамент для создания фантазийной фигуры «фаллической матери»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862047" cy="242015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Защиты аналитика и недостаточность самоанализа тормозят его способность построить наилучшую психоаналитическую пирамиду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72870"/>
            <a:ext cx="8229600" cy="3648636"/>
          </a:xfrm>
        </p:spPr>
        <p:txBody>
          <a:bodyPr rtlCol="0">
            <a:normAutofit fontScale="92500"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ru-RU" dirty="0"/>
              <a:t>Это начинает проявляться в нежелании учиться, в проблемах с </a:t>
            </a:r>
            <a:r>
              <a:rPr lang="ru-RU" dirty="0" err="1"/>
              <a:t>креативностью</a:t>
            </a:r>
            <a:r>
              <a:rPr lang="ru-RU" dirty="0"/>
              <a:t> и в сложностях с применением психоаналитических инструментов</a:t>
            </a:r>
          </a:p>
          <a:p>
            <a:pPr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начинает проявляться в неудачных попытках построить хорошие эмоциональные отношения с пациентом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начинает проявляться в технических ошибках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начинает проявляться в неправильном использовании теории, или в ее неиспользовании вообще, а также в использовании теории как защиты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2458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323C63-8D50-4DA6-ADF9-4A9A79E0D969}" type="slidenum">
              <a:rPr lang="de-DE" altLang="ru-RU"/>
              <a:pPr/>
              <a:t>21</a:t>
            </a:fld>
            <a:endParaRPr lang="de-DE" altLang="ru-RU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</a:t>
            </a:r>
            <a:r>
              <a:rPr lang="ru-RU" altLang="ru-RU"/>
              <a:t>6</a:t>
            </a:r>
            <a:r>
              <a:rPr lang="de-DE" altLang="ru-RU"/>
              <a:t>: </a:t>
            </a:r>
            <a:r>
              <a:rPr lang="ru-RU" altLang="ru-RU"/>
              <a:t>Нимбус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Ретроспективное создание потерянного фаллоса матери</a:t>
            </a:r>
            <a:r>
              <a:rPr lang="de-DE" altLang="ru-RU"/>
              <a:t> = </a:t>
            </a:r>
            <a:r>
              <a:rPr lang="ru-RU" altLang="ru-RU"/>
              <a:t>нимбуса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</a:t>
            </a:r>
            <a:r>
              <a:rPr lang="ru-RU" altLang="ru-RU"/>
              <a:t>7</a:t>
            </a:r>
            <a:r>
              <a:rPr lang="de-DE" altLang="ru-RU"/>
              <a:t>: </a:t>
            </a:r>
            <a:r>
              <a:rPr lang="ru-RU" altLang="ru-RU"/>
              <a:t>Кастрация матери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Из-за того, что мать не удовлетворяет пассивные генитальные желания, она «кастрируется», в том смысле, что предполагаемый «существующий ранее» пенис более не гарантирован</a:t>
            </a:r>
            <a:r>
              <a:rPr lang="de-DE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Это не агрессивная кастрация, которая предполагает отбирание и овладение чем-то, но это пренебрежительный </a:t>
            </a:r>
            <a:r>
              <a:rPr lang="ru-RU" dirty="0" err="1"/>
              <a:t>фантазматический</a:t>
            </a:r>
            <a:r>
              <a:rPr lang="ru-RU" dirty="0"/>
              <a:t> акт потери веры в ценность человека/вещи = обесценивание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Три фантазийных продукта: кастрированная мать, </a:t>
            </a:r>
            <a:r>
              <a:rPr lang="ru-RU" dirty="0" err="1"/>
              <a:t>нимбус</a:t>
            </a:r>
            <a:r>
              <a:rPr lang="ru-RU" dirty="0"/>
              <a:t>, идеализированная фаллическая мать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620000" cy="181951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8: </a:t>
            </a:r>
            <a:r>
              <a:rPr lang="ru-RU" dirty="0"/>
              <a:t>Обесценивание матери, отворачивание от матери</a:t>
            </a:r>
            <a:endParaRPr lang="de-DE" dirty="0"/>
          </a:p>
        </p:txBody>
      </p:sp>
      <p:sp>
        <p:nvSpPr>
          <p:cNvPr id="200707" name="Inhaltsplatzhalter 2"/>
          <p:cNvSpPr>
            <a:spLocks noGrp="1"/>
          </p:cNvSpPr>
          <p:nvPr>
            <p:ph idx="1"/>
          </p:nvPr>
        </p:nvSpPr>
        <p:spPr>
          <a:xfrm>
            <a:off x="457200" y="2268071"/>
            <a:ext cx="7620000" cy="3858092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9: </a:t>
            </a:r>
            <a:r>
              <a:rPr lang="ru-RU" altLang="ru-RU" dirty="0"/>
              <a:t>Заигрывание с отцом</a:t>
            </a:r>
            <a:endParaRPr lang="de-DE" altLang="ru-RU" dirty="0"/>
          </a:p>
        </p:txBody>
      </p:sp>
      <p:sp>
        <p:nvSpPr>
          <p:cNvPr id="2017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Все надежды в получении удовлетворения, активные и пассивные желания, ранее возлагаемые на мать, теперь со всей силой перенаправляются на отца </a:t>
            </a:r>
            <a:r>
              <a:rPr lang="de-DE" altLang="ru-RU"/>
              <a:t>(</a:t>
            </a:r>
            <a:r>
              <a:rPr lang="ru-RU" altLang="ru-RU"/>
              <a:t>подкрепленные разочарованием в матери, а значит агрессией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Теперь отец фантазийно представляется с наличием и пениса и колпоса, то есть способным исполнить ВСЁ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10: </a:t>
            </a:r>
            <a:r>
              <a:rPr lang="ru-RU" dirty="0"/>
              <a:t>Презрение к матери и женщинам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Фантазийное объяснение опыта кастрации матери</a:t>
            </a:r>
            <a:r>
              <a:rPr lang="de-DE" dirty="0"/>
              <a:t> (</a:t>
            </a:r>
            <a:r>
              <a:rPr lang="ru-RU" dirty="0"/>
              <a:t>как защита от чувства вины за ее кастрацию</a:t>
            </a:r>
            <a:r>
              <a:rPr lang="de-DE" dirty="0"/>
              <a:t>): </a:t>
            </a:r>
            <a:r>
              <a:rPr lang="ru-RU" dirty="0"/>
              <a:t>мастурбируя, мать стерла свой пенис, так была слишком жадной и </a:t>
            </a:r>
            <a:r>
              <a:rPr lang="de-DE" dirty="0"/>
              <a:t> </a:t>
            </a:r>
            <a:r>
              <a:rPr lang="ru-RU" dirty="0"/>
              <a:t>неумелой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Источник презрения к женщинам</a:t>
            </a:r>
            <a:r>
              <a:rPr lang="de-DE" dirty="0"/>
              <a:t>: </a:t>
            </a:r>
            <a:r>
              <a:rPr lang="ru-RU" dirty="0"/>
              <a:t>они не способны к проникновению, они – импотенты, так как кастрировали самих себя, слишком много и неумело мастурбируя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86918" cy="178365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Между 10 и 11 сценами</a:t>
            </a:r>
            <a:r>
              <a:rPr lang="de-DE" dirty="0"/>
              <a:t>: </a:t>
            </a:r>
            <a:r>
              <a:rPr lang="ru-RU" dirty="0"/>
              <a:t>Классический Фрейдистский Эдип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28047"/>
            <a:ext cx="7620000" cy="3598116"/>
          </a:xfrm>
        </p:spPr>
        <p:txBody>
          <a:bodyPr/>
          <a:lstStyle/>
          <a:p>
            <a:pPr eaLnBrk="1" hangingPunct="1"/>
            <a:r>
              <a:rPr lang="ru-RU" altLang="ru-RU" dirty="0"/>
              <a:t>Активные генитальные желания в направлении матери; отец как препятствие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5774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11: </a:t>
            </a:r>
            <a:r>
              <a:rPr lang="ru-RU" altLang="ru-RU" dirty="0"/>
              <a:t>Разочарование в отце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144963"/>
          </a:xfrm>
        </p:spPr>
        <p:txBody>
          <a:bodyPr/>
          <a:lstStyle/>
          <a:p>
            <a:pPr eaLnBrk="1" hangingPunct="1"/>
            <a:r>
              <a:rPr lang="ru-RU" altLang="ru-RU" dirty="0"/>
              <a:t>Отец тоже не удовлетворяет пассивные желания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12: </a:t>
            </a:r>
            <a:r>
              <a:rPr lang="ru-RU" altLang="ru-RU" dirty="0"/>
              <a:t>Диффузия влечений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Нарушение слияния влечений</a:t>
            </a:r>
            <a:endParaRPr lang="de-DE" altLang="ru-RU"/>
          </a:p>
          <a:p>
            <a:pPr eaLnBrk="1" hangingPunct="1"/>
            <a:r>
              <a:rPr lang="ru-RU" altLang="ru-RU"/>
              <a:t>Деингибиция агрессивных влечений</a:t>
            </a:r>
            <a:endParaRPr lang="de-DE" altLang="ru-RU"/>
          </a:p>
          <a:p>
            <a:pPr eaLnBrk="1" hangingPunct="1"/>
            <a:r>
              <a:rPr lang="ru-RU" altLang="ru-RU"/>
              <a:t>Всеохватывающая энергия освобожденных агрессивных влечений</a:t>
            </a:r>
            <a:endParaRPr lang="de-DE" altLang="ru-RU"/>
          </a:p>
          <a:p>
            <a:pPr eaLnBrk="1" hangingPunct="1"/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13: </a:t>
            </a:r>
            <a:r>
              <a:rPr lang="ru-RU" altLang="ru-RU"/>
              <a:t>Приступ мести и гнева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Кастрация отца</a:t>
            </a:r>
            <a:endParaRPr lang="de-DE" altLang="ru-RU"/>
          </a:p>
          <a:p>
            <a:pPr eaLnBrk="1" hangingPunct="1"/>
            <a:r>
              <a:rPr lang="ru-RU" altLang="ru-RU"/>
              <a:t>Кража пениса отца</a:t>
            </a:r>
            <a:endParaRPr lang="de-DE" altLang="ru-RU"/>
          </a:p>
          <a:p>
            <a:pPr eaLnBrk="1" hangingPunct="1"/>
            <a:r>
              <a:rPr lang="ru-RU" altLang="ru-RU"/>
              <a:t>Приступ гнева </a:t>
            </a:r>
            <a:endParaRPr lang="de-DE" altLang="ru-RU"/>
          </a:p>
          <a:p>
            <a:pPr eaLnBrk="1" hangingPunct="1">
              <a:buFont typeface="Arial" charset="0"/>
              <a:buNone/>
            </a:pP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6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14: </a:t>
            </a:r>
            <a:r>
              <a:rPr lang="ru-RU" dirty="0"/>
              <a:t>Что делать с кастрированным пенисом (трофеем)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59013"/>
            <a:ext cx="8229600" cy="3867150"/>
          </a:xfrm>
        </p:spPr>
        <p:txBody>
          <a:bodyPr/>
          <a:lstStyle/>
          <a:p>
            <a:pPr eaLnBrk="1" hangingPunct="1"/>
            <a:r>
              <a:rPr lang="ru-RU" altLang="ru-RU"/>
              <a:t>Девочка: прячет трофей в вагину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Мальчик</a:t>
            </a:r>
            <a:r>
              <a:rPr lang="de-DE" altLang="ru-RU"/>
              <a:t>: </a:t>
            </a:r>
            <a:r>
              <a:rPr lang="ru-RU" altLang="ru-RU"/>
              <a:t>натягивает трофей на свой собственный пенис </a:t>
            </a: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50424" cy="157747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Пирамида психоаналитической работы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60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C53321-14D5-4DE9-A46D-3B95F3797637}" type="slidenum">
              <a:rPr lang="de-DE" altLang="ru-RU"/>
              <a:pPr/>
              <a:t>22</a:t>
            </a:fld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8306" cy="16043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15: </a:t>
            </a:r>
            <a:r>
              <a:rPr lang="ru-RU" dirty="0"/>
              <a:t>Фантазийные продукты после кастрации отца = </a:t>
            </a:r>
            <a:r>
              <a:rPr lang="ru-RU" dirty="0" err="1"/>
              <a:t>Лейя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24635"/>
            <a:ext cx="7620000" cy="4001528"/>
          </a:xfrm>
        </p:spPr>
        <p:txBody>
          <a:bodyPr/>
          <a:lstStyle/>
          <a:p>
            <a:pPr eaLnBrk="1" hangingPunct="1"/>
            <a:r>
              <a:rPr lang="ru-RU" altLang="ru-RU" dirty="0" err="1"/>
              <a:t>Лейя</a:t>
            </a:r>
            <a:r>
              <a:rPr lang="ru-RU" altLang="ru-RU" dirty="0"/>
              <a:t> – трофей = имеет качества аффекта, который сопровождает кастрацию: завистливая, гневная, мстительная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Лейя</a:t>
            </a:r>
            <a:r>
              <a:rPr lang="ru-RU" altLang="ru-RU" dirty="0"/>
              <a:t> при этом нежно любима</a:t>
            </a:r>
            <a:endParaRPr lang="de-DE" altLang="ru-RU" dirty="0"/>
          </a:p>
          <a:p>
            <a:pPr eaLnBrk="1" hangingPunct="1"/>
            <a:r>
              <a:rPr lang="ru-RU" altLang="ru-RU" dirty="0"/>
              <a:t>Это сокровище</a:t>
            </a:r>
            <a:r>
              <a:rPr lang="en-US" altLang="ru-RU" dirty="0"/>
              <a:t> </a:t>
            </a:r>
            <a:r>
              <a:rPr lang="ru-RU" altLang="ru-RU" dirty="0"/>
              <a:t>с амбивалентной славой</a:t>
            </a:r>
            <a:endParaRPr lang="de-DE" altLang="ru-RU" dirty="0"/>
          </a:p>
          <a:p>
            <a:pPr eaLnBrk="1" hangingPunct="1"/>
            <a:r>
              <a:rPr lang="ru-RU" altLang="ru-RU" dirty="0"/>
              <a:t>С этого момента бессознательный субъект всегда в опасности (тревога возмездия)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25553" cy="18733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16: </a:t>
            </a:r>
            <a:r>
              <a:rPr lang="ru-RU" dirty="0"/>
              <a:t>Фантазийные продукты после кастрации отца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26024"/>
            <a:ext cx="7620000" cy="4100139"/>
          </a:xfrm>
        </p:spPr>
        <p:txBody>
          <a:bodyPr/>
          <a:lstStyle/>
          <a:p>
            <a:pPr eaLnBrk="1" hangingPunct="1"/>
            <a:r>
              <a:rPr lang="ru-RU" altLang="ru-RU" dirty="0"/>
              <a:t>Воображаемая фигура кастрированного отца</a:t>
            </a:r>
            <a:r>
              <a:rPr lang="de-DE" altLang="ru-RU" dirty="0"/>
              <a:t> = </a:t>
            </a:r>
            <a:r>
              <a:rPr lang="ru-RU" altLang="ru-RU" dirty="0"/>
              <a:t>нелепый старик - импотент</a:t>
            </a:r>
            <a:endParaRPr lang="de-DE" altLang="ru-RU" dirty="0"/>
          </a:p>
          <a:p>
            <a:pPr eaLnBrk="1" hangingPunct="1"/>
            <a:r>
              <a:rPr lang="ru-RU" altLang="ru-RU" dirty="0"/>
              <a:t>Воображаемая фигура идеализированного отца = отец до кастрации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17 = </a:t>
            </a:r>
            <a:r>
              <a:rPr lang="ru-RU" altLang="ru-RU"/>
              <a:t>Лейя как стражник 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Мальчик использует </a:t>
            </a:r>
            <a:r>
              <a:rPr lang="ru-RU" dirty="0" err="1"/>
              <a:t>Лейю</a:t>
            </a:r>
            <a:r>
              <a:rPr lang="ru-RU" dirty="0"/>
              <a:t>, проецированную на его пенис как стражника и щит против мстителя, мститель не может разрушить </a:t>
            </a:r>
            <a:r>
              <a:rPr lang="ru-RU" dirty="0" err="1"/>
              <a:t>Лейю</a:t>
            </a:r>
            <a:r>
              <a:rPr lang="ru-RU" dirty="0"/>
              <a:t>, потому, что тогда он разрушит собственное сокровище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Заложница </a:t>
            </a:r>
            <a:r>
              <a:rPr lang="ru-RU" dirty="0" err="1"/>
              <a:t>Лейя</a:t>
            </a:r>
            <a:r>
              <a:rPr lang="ru-RU" dirty="0"/>
              <a:t> используется как живой щит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Девочка не может использовать его как щит и прячет его, страдает от тяжелых фантазий о возмездии, от страха быть разрушенной изнутри в случае, если позволит себе оргазм (вдруг он найдет мой спрятанный пенис, разрушит меня изнутри, разрушит мою </a:t>
            </a:r>
            <a:r>
              <a:rPr lang="ru-RU" dirty="0" err="1"/>
              <a:t>вагину</a:t>
            </a:r>
            <a:r>
              <a:rPr lang="ru-RU" dirty="0"/>
              <a:t>, разрушит мой клитор, и заберет его?)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18: </a:t>
            </a:r>
            <a:r>
              <a:rPr lang="ru-RU" altLang="ru-RU" dirty="0"/>
              <a:t>Дублирование пениса </a:t>
            </a:r>
            <a:r>
              <a:rPr lang="de-DE" altLang="ru-RU" dirty="0"/>
              <a:t>(</a:t>
            </a:r>
            <a:r>
              <a:rPr lang="ru-RU" altLang="ru-RU" dirty="0"/>
              <a:t>у мальчиков)</a:t>
            </a:r>
            <a:endParaRPr lang="de-DE" altLang="ru-RU" dirty="0"/>
          </a:p>
        </p:txBody>
      </p:sp>
      <p:sp>
        <p:nvSpPr>
          <p:cNvPr id="2129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18: </a:t>
            </a:r>
            <a:r>
              <a:rPr lang="ru-RU" altLang="ru-RU" dirty="0"/>
              <a:t>Дублирование пениса </a:t>
            </a:r>
            <a:r>
              <a:rPr lang="de-DE" altLang="ru-RU" dirty="0"/>
              <a:t>(</a:t>
            </a:r>
            <a:r>
              <a:rPr lang="ru-RU" altLang="ru-RU" dirty="0"/>
              <a:t>у мальчиков)</a:t>
            </a:r>
            <a:endParaRPr lang="de-DE" altLang="ru-RU" dirty="0"/>
          </a:p>
        </p:txBody>
      </p:sp>
      <p:sp>
        <p:nvSpPr>
          <p:cNvPr id="2129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65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19: </a:t>
            </a:r>
            <a:r>
              <a:rPr lang="ru-RU" dirty="0"/>
              <a:t>Анальное проникновение отца как предельная месть</a:t>
            </a:r>
            <a:r>
              <a:rPr lang="de-DE" dirty="0"/>
              <a:t> („überflügeln“)</a:t>
            </a:r>
          </a:p>
        </p:txBody>
      </p:sp>
      <p:sp>
        <p:nvSpPr>
          <p:cNvPr id="214019" name="Inhaltsplatzhalter 2"/>
          <p:cNvSpPr>
            <a:spLocks noGrp="1"/>
          </p:cNvSpPr>
          <p:nvPr>
            <p:ph idx="1"/>
          </p:nvPr>
        </p:nvSpPr>
        <p:spPr>
          <a:xfrm>
            <a:off x="457200" y="2537011"/>
            <a:ext cx="8229600" cy="3589151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180729" cy="176572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20: </a:t>
            </a:r>
            <a:r>
              <a:rPr lang="ru-RU" dirty="0"/>
              <a:t>Наполовину пройденный Эдип</a:t>
            </a:r>
            <a:r>
              <a:rPr lang="de-DE" dirty="0"/>
              <a:t> (</a:t>
            </a:r>
            <a:r>
              <a:rPr lang="ru-RU" dirty="0"/>
              <a:t>промежуточный баланс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14282"/>
            <a:ext cx="7620000" cy="3911881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dirty="0"/>
              <a:t>Катастрофическая внутренняя ситуация</a:t>
            </a:r>
            <a:r>
              <a:rPr lang="de-DE" dirty="0"/>
              <a:t>:</a:t>
            </a:r>
          </a:p>
          <a:p>
            <a:pPr eaLnBrk="1" hangingPunct="1">
              <a:defRPr/>
            </a:pPr>
            <a:r>
              <a:rPr lang="ru-RU" dirty="0"/>
              <a:t>Мальчик</a:t>
            </a:r>
            <a:r>
              <a:rPr lang="de-DE" dirty="0"/>
              <a:t>: </a:t>
            </a:r>
            <a:r>
              <a:rPr lang="ru-RU" dirty="0" err="1"/>
              <a:t>колпос</a:t>
            </a:r>
            <a:r>
              <a:rPr lang="ru-RU" dirty="0"/>
              <a:t> реально не создан, пассивные желания по-прежнему не удовлетворены</a:t>
            </a:r>
            <a:endParaRPr lang="de-DE" dirty="0"/>
          </a:p>
          <a:p>
            <a:pPr eaLnBrk="1" hangingPunct="1">
              <a:defRPr/>
            </a:pPr>
            <a:r>
              <a:rPr lang="ru-RU" dirty="0"/>
              <a:t>Девочка</a:t>
            </a:r>
            <a:r>
              <a:rPr lang="de-DE" dirty="0"/>
              <a:t>: </a:t>
            </a:r>
            <a:r>
              <a:rPr lang="ru-RU" dirty="0"/>
              <a:t>пенис так и не вырос, активные желания не удовлетворены</a:t>
            </a:r>
            <a:endParaRPr lang="de-DE" dirty="0"/>
          </a:p>
          <a:p>
            <a:pPr eaLnBrk="1" hangingPunct="1">
              <a:defRPr/>
            </a:pPr>
            <a:r>
              <a:rPr lang="ru-RU" dirty="0"/>
              <a:t>У обоих полов: страх возмездия из-за </a:t>
            </a:r>
            <a:r>
              <a:rPr lang="ru-RU" dirty="0" err="1"/>
              <a:t>кастрационной</a:t>
            </a:r>
            <a:r>
              <a:rPr lang="ru-RU" dirty="0"/>
              <a:t> вины (мститель представляется таким же агрессивным, как и субъект во время акта кастрации отца)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21: </a:t>
            </a:r>
            <a:r>
              <a:rPr lang="ru-RU" altLang="ru-RU"/>
              <a:t>Измена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Вина налагается на мать</a:t>
            </a:r>
            <a:r>
              <a:rPr lang="de-DE" dirty="0"/>
              <a:t>: </a:t>
            </a:r>
            <a:r>
              <a:rPr lang="ru-RU" dirty="0"/>
              <a:t>«Это не я кастрировал отца, а она</a:t>
            </a:r>
            <a:r>
              <a:rPr lang="de-DE" dirty="0"/>
              <a:t>! </a:t>
            </a:r>
            <a:r>
              <a:rPr lang="ru-RU" dirty="0"/>
              <a:t>Отомсти ей</a:t>
            </a:r>
            <a:r>
              <a:rPr lang="de-DE" dirty="0"/>
              <a:t>!</a:t>
            </a:r>
            <a:r>
              <a:rPr lang="ru-RU" dirty="0"/>
              <a:t>»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Вторично она обрела пенис, так что отец может кастрировать ее снова</a:t>
            </a:r>
            <a:endParaRPr lang="de-DE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/>
              <a:t>Своего рода тупик</a:t>
            </a:r>
            <a:r>
              <a:rPr lang="de-DE" dirty="0"/>
              <a:t>: </a:t>
            </a:r>
            <a:r>
              <a:rPr lang="ru-RU" dirty="0"/>
              <a:t>трофей имеется (</a:t>
            </a:r>
            <a:r>
              <a:rPr lang="ru-RU" dirty="0" err="1"/>
              <a:t>Лейя</a:t>
            </a:r>
            <a:r>
              <a:rPr lang="ru-RU" dirty="0"/>
              <a:t>), но мать отправлена мстителю</a:t>
            </a:r>
            <a:r>
              <a:rPr lang="de-DE" dirty="0"/>
              <a:t>...</a:t>
            </a:r>
            <a:r>
              <a:rPr lang="ru-RU" dirty="0"/>
              <a:t> то есть теперь появилось уже два врага – кастрированный отец и обманутая мать, и что теперь?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22: </a:t>
            </a:r>
            <a:r>
              <a:rPr lang="ru-RU" dirty="0"/>
              <a:t>Лицемерие по отношению к матери</a:t>
            </a:r>
            <a:endParaRPr lang="de-DE" dirty="0"/>
          </a:p>
        </p:txBody>
      </p:sp>
      <p:sp>
        <p:nvSpPr>
          <p:cNvPr id="2170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Стадия лицемерия</a:t>
            </a:r>
            <a:r>
              <a:rPr lang="de-DE" altLang="ru-RU"/>
              <a:t>: </a:t>
            </a:r>
            <a:r>
              <a:rPr lang="ru-RU" altLang="ru-RU"/>
              <a:t>измена прячется под маской услужливости, ухаживания, серенад, идеализации матери</a:t>
            </a:r>
            <a:r>
              <a:rPr lang="de-DE" altLang="ru-RU"/>
              <a:t> (</a:t>
            </a:r>
            <a:r>
              <a:rPr lang="ru-RU" altLang="ru-RU"/>
              <a:t>но все это звучит фальшиво</a:t>
            </a:r>
            <a:r>
              <a:rPr lang="de-DE" altLang="ru-RU"/>
              <a:t>)</a:t>
            </a:r>
          </a:p>
          <a:p>
            <a:pPr eaLnBrk="1" hangingPunct="1"/>
            <a:r>
              <a:rPr lang="ru-RU" altLang="ru-RU"/>
              <a:t>Под маской лицемерия скрывается презрение к лжецу (я – лжец, но проецируется это на мать)</a:t>
            </a:r>
            <a:endParaRPr lang="de-DE" altLang="ru-RU"/>
          </a:p>
          <a:p>
            <a:pPr eaLnBrk="1" hangingPunct="1">
              <a:buFont typeface="Arial" charset="0"/>
              <a:buNone/>
            </a:pPr>
            <a:endParaRPr lang="de-DE" altLang="ru-RU"/>
          </a:p>
          <a:p>
            <a:pPr eaLnBrk="1" hangingPunct="1"/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3275" cy="1477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23: </a:t>
            </a:r>
            <a:r>
              <a:rPr lang="ru-RU" dirty="0"/>
              <a:t>От глубокой любви к тревоге</a:t>
            </a:r>
            <a:r>
              <a:rPr lang="de-DE" dirty="0"/>
              <a:t> –</a:t>
            </a:r>
            <a:r>
              <a:rPr lang="ru-RU" dirty="0"/>
              <a:t> под влиянием заигрываний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Ранняя глубокая любовь к матери теперь небескорыстна, и замещается лицемерной преувеличенной «услужливой любовью», движимой страхом возмездия (вдруг она узнает про измену!)</a:t>
            </a:r>
            <a:endParaRPr lang="de-DE" altLang="ru-RU"/>
          </a:p>
          <a:p>
            <a:pPr eaLnBrk="1" hangingPunct="1"/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71012" cy="16312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Пирамида психоаналитической работы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765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626893-0142-43E5-B8E5-725C9B9AA7CA}" type="slidenum">
              <a:rPr lang="de-DE" altLang="ru-RU"/>
              <a:pPr/>
              <a:t>23</a:t>
            </a:fld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5998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24: </a:t>
            </a:r>
            <a:r>
              <a:rPr lang="ru-RU" altLang="ru-RU" dirty="0"/>
              <a:t>Страх перед обоими родителями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Выхода нет</a:t>
            </a:r>
            <a:r>
              <a:rPr lang="de-DE" altLang="ru-RU"/>
              <a:t>: </a:t>
            </a:r>
            <a:r>
              <a:rPr lang="ru-RU" altLang="ru-RU"/>
              <a:t>оба родителя кастрированы, мать предана, пассивные желания так и не реализованы</a:t>
            </a:r>
            <a:endParaRPr lang="de-DE" altLang="ru-RU"/>
          </a:p>
          <a:p>
            <a:pPr eaLnBrk="1" hangingPunct="1"/>
            <a:r>
              <a:rPr lang="ru-RU" altLang="ru-RU"/>
              <a:t>В результате</a:t>
            </a:r>
            <a:r>
              <a:rPr lang="de-DE" altLang="ru-RU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25: </a:t>
            </a:r>
            <a:r>
              <a:rPr lang="ru-RU" altLang="ru-RU"/>
              <a:t>Убийство обоих родителей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Тревога возмездия и постоянная фрустрация приводит только к одному варианту</a:t>
            </a:r>
            <a:r>
              <a:rPr lang="de-DE" altLang="ru-RU"/>
              <a:t>: </a:t>
            </a:r>
          </a:p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УБИЙСТВО ОБОИХ РОДИТЕЛЕЙ</a:t>
            </a:r>
            <a:r>
              <a:rPr lang="de-DE" altLang="ru-RU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26: </a:t>
            </a:r>
            <a:r>
              <a:rPr lang="ru-RU" dirty="0"/>
              <a:t>Возвращение мертвых родителей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Каждое желание либидо в отношении родителей заставляет психику находить решение и оживлять мертвых родителей</a:t>
            </a:r>
            <a:endParaRPr lang="de-DE" altLang="ru-RU"/>
          </a:p>
          <a:p>
            <a:pPr eaLnBrk="1" hangingPunct="1"/>
            <a:r>
              <a:rPr lang="ru-RU" altLang="ru-RU"/>
              <a:t>Возвращение убитых родителей в виде сверхъестественных фантазийных фигур</a:t>
            </a:r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Сцена</a:t>
            </a:r>
            <a:r>
              <a:rPr lang="de-DE" dirty="0"/>
              <a:t> 27: </a:t>
            </a:r>
            <a:r>
              <a:rPr lang="ru-RU" dirty="0"/>
              <a:t>Эротический вклад ануса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dirty="0"/>
              <a:t>Генитальная зона «заражена» агрессией, </a:t>
            </a:r>
            <a:r>
              <a:rPr lang="ru-RU" dirty="0" err="1"/>
              <a:t>кастрационной</a:t>
            </a:r>
            <a:r>
              <a:rPr lang="ru-RU" dirty="0"/>
              <a:t> тревогой, фрустрацией</a:t>
            </a:r>
            <a:r>
              <a:rPr lang="de-DE" dirty="0"/>
              <a:t>....</a:t>
            </a:r>
          </a:p>
          <a:p>
            <a:pPr eaLnBrk="1" hangingPunct="1">
              <a:defRPr/>
            </a:pPr>
            <a:r>
              <a:rPr lang="ru-RU" dirty="0"/>
              <a:t>Подлинное сексуальное желание пассивного анального проникновения</a:t>
            </a:r>
            <a:endParaRPr lang="de-DE" dirty="0"/>
          </a:p>
          <a:p>
            <a:pPr eaLnBrk="1" hangingPunct="1">
              <a:defRPr/>
            </a:pPr>
            <a:r>
              <a:rPr lang="ru-RU" dirty="0"/>
              <a:t>Мальчик/мужчина</a:t>
            </a:r>
            <a:r>
              <a:rPr lang="de-DE" dirty="0"/>
              <a:t>: </a:t>
            </a:r>
            <a:r>
              <a:rPr lang="ru-RU" dirty="0"/>
              <a:t>мужчина замещает проблематичное желание </a:t>
            </a:r>
            <a:r>
              <a:rPr lang="ru-RU" dirty="0" err="1"/>
              <a:t>колпоса</a:t>
            </a:r>
            <a:r>
              <a:rPr lang="ru-RU" dirty="0"/>
              <a:t> на анус</a:t>
            </a:r>
            <a:endParaRPr lang="de-DE" dirty="0"/>
          </a:p>
          <a:p>
            <a:pPr eaLnBrk="1" hangingPunct="1">
              <a:defRPr/>
            </a:pPr>
            <a:r>
              <a:rPr lang="ru-RU" dirty="0"/>
              <a:t>Девочка</a:t>
            </a:r>
            <a:r>
              <a:rPr lang="de-DE" dirty="0"/>
              <a:t>: </a:t>
            </a:r>
            <a:r>
              <a:rPr lang="ru-RU" dirty="0"/>
              <a:t>двойная стратегия</a:t>
            </a:r>
            <a:r>
              <a:rPr lang="de-DE" dirty="0"/>
              <a:t>: </a:t>
            </a:r>
            <a:r>
              <a:rPr lang="ru-RU" dirty="0"/>
              <a:t>анальное проникновение и генитальное проникновение</a:t>
            </a:r>
            <a:r>
              <a:rPr lang="de-DE" dirty="0"/>
              <a:t> (</a:t>
            </a:r>
            <a:r>
              <a:rPr lang="ru-RU" dirty="0"/>
              <a:t>генитальное – более опасное из-за спрятанного трофея</a:t>
            </a:r>
            <a:r>
              <a:rPr lang="de-DE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75929" cy="159988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28: </a:t>
            </a:r>
            <a:r>
              <a:rPr lang="ru-RU" altLang="ru-RU" dirty="0"/>
              <a:t>Пассивно-агрессивные желания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927412"/>
            <a:ext cx="7620000" cy="4198751"/>
          </a:xfrm>
        </p:spPr>
        <p:txBody>
          <a:bodyPr/>
          <a:lstStyle/>
          <a:p>
            <a:pPr eaLnBrk="1" hangingPunct="1"/>
            <a:r>
              <a:rPr lang="ru-RU" altLang="ru-RU"/>
              <a:t>Желание наказания сливается с пассивно-агрессивными желаниями = желанием страдать, желанием быть обиженным, угнетенным...</a:t>
            </a:r>
            <a:endParaRPr lang="de-DE" altLang="ru-RU"/>
          </a:p>
          <a:p>
            <a:pPr eaLnBrk="1" hangingPunct="1">
              <a:buFont typeface="Arial" charset="0"/>
              <a:buNone/>
            </a:pPr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85529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Сцена</a:t>
            </a:r>
            <a:r>
              <a:rPr lang="de-DE" altLang="ru-RU" dirty="0"/>
              <a:t> 29: „</a:t>
            </a:r>
            <a:r>
              <a:rPr lang="ru-RU" altLang="ru-RU" dirty="0"/>
              <a:t>Желание сокрушительного удара</a:t>
            </a:r>
            <a:r>
              <a:rPr lang="de-DE" altLang="ru-RU" dirty="0"/>
              <a:t>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dirty="0"/>
              <a:t>Серьезная дилемма</a:t>
            </a:r>
            <a:r>
              <a:rPr lang="de-DE" dirty="0"/>
              <a:t>:</a:t>
            </a:r>
          </a:p>
          <a:p>
            <a:pPr eaLnBrk="1" hangingPunct="1">
              <a:defRPr/>
            </a:pPr>
            <a:r>
              <a:rPr lang="ru-RU" dirty="0"/>
              <a:t>Желание получить один сокрушительный удар за всё, и тем самым удовлетворить пассивно-агрессивные желания (Ларс фон Триер «Меланхолия»)</a:t>
            </a:r>
            <a:endParaRPr lang="de-DE" dirty="0"/>
          </a:p>
          <a:p>
            <a:pPr eaLnBrk="1" hangingPunct="1">
              <a:defRPr/>
            </a:pPr>
            <a:r>
              <a:rPr lang="ru-RU" dirty="0"/>
              <a:t>Но это желание </a:t>
            </a:r>
            <a:r>
              <a:rPr lang="de-DE" dirty="0"/>
              <a:t>a) </a:t>
            </a:r>
            <a:r>
              <a:rPr lang="ru-RU" dirty="0"/>
              <a:t>не может быть удовлетворено </a:t>
            </a:r>
            <a:r>
              <a:rPr lang="de-DE" dirty="0"/>
              <a:t>(</a:t>
            </a:r>
            <a:r>
              <a:rPr lang="ru-RU" dirty="0"/>
              <a:t>только </a:t>
            </a:r>
            <a:r>
              <a:rPr lang="ru-RU" dirty="0" err="1"/>
              <a:t>фантазийно</a:t>
            </a:r>
            <a:r>
              <a:rPr lang="de-DE" dirty="0"/>
              <a:t>), b) </a:t>
            </a:r>
            <a:r>
              <a:rPr lang="ru-RU" dirty="0"/>
              <a:t>если мы все же постараемся его удовлетворить, то тело не выдержит боли и страдания</a:t>
            </a:r>
            <a:endParaRPr lang="de-DE" dirty="0"/>
          </a:p>
          <a:p>
            <a:pPr eaLnBrk="1" hangingPunct="1">
              <a:defRPr/>
            </a:pPr>
            <a:r>
              <a:rPr lang="de-DE" dirty="0"/>
              <a:t>„</a:t>
            </a:r>
            <a:r>
              <a:rPr lang="ru-RU" dirty="0"/>
              <a:t>Бойцовский клуб</a:t>
            </a:r>
            <a:r>
              <a:rPr lang="de-DE" dirty="0"/>
              <a:t>“ (</a:t>
            </a:r>
            <a:r>
              <a:rPr lang="ru-RU" dirty="0"/>
              <a:t>Дэвид </a:t>
            </a:r>
            <a:r>
              <a:rPr lang="ru-RU" dirty="0" err="1"/>
              <a:t>Финчер</a:t>
            </a:r>
            <a:r>
              <a:rPr lang="de-DE" dirty="0"/>
              <a:t>)</a:t>
            </a:r>
          </a:p>
          <a:p>
            <a:pPr eaLnBrk="1" hangingPunct="1">
              <a:defRPr/>
            </a:pPr>
            <a:r>
              <a:rPr lang="ru-RU" dirty="0"/>
              <a:t>Безвыходная дилемма</a:t>
            </a:r>
            <a:r>
              <a:rPr lang="de-DE" dirty="0"/>
              <a:t>: </a:t>
            </a:r>
            <a:r>
              <a:rPr lang="ru-RU" dirty="0"/>
              <a:t>желание получить максимальное пассивно-агрессивное удовольствие, страх смерти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</a:t>
            </a:r>
            <a:r>
              <a:rPr lang="de-DE" altLang="ru-RU"/>
              <a:t> 30: „</a:t>
            </a:r>
            <a:r>
              <a:rPr lang="ru-RU" altLang="ru-RU"/>
              <a:t>Петля Аполло</a:t>
            </a:r>
            <a:r>
              <a:rPr lang="de-DE" altLang="ru-RU"/>
              <a:t>“</a:t>
            </a:r>
          </a:p>
        </p:txBody>
      </p:sp>
      <p:sp>
        <p:nvSpPr>
          <p:cNvPr id="2252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Аполло</a:t>
            </a:r>
            <a:r>
              <a:rPr lang="de-DE" altLang="ru-RU"/>
              <a:t> = </a:t>
            </a:r>
            <a:r>
              <a:rPr lang="ru-RU" altLang="ru-RU"/>
              <a:t>Мститель</a:t>
            </a:r>
            <a:endParaRPr lang="de-DE" altLang="ru-RU"/>
          </a:p>
          <a:p>
            <a:pPr eaLnBrk="1" hangingPunct="1"/>
            <a:r>
              <a:rPr lang="ru-RU" altLang="ru-RU"/>
              <a:t>Мужская фантазийная фигура, обеспечивающая максимальное пассивно-агрессивное удовольствие, но и страх быть им убитым</a:t>
            </a:r>
            <a:endParaRPr lang="de-DE" altLang="ru-RU"/>
          </a:p>
          <a:p>
            <a:pPr eaLnBrk="1" hangingPunct="1"/>
            <a:r>
              <a:rPr lang="ru-RU" altLang="ru-RU"/>
              <a:t>Таким образом, мы соблазняем Аполло сделать это, но затем убегаем, опять провоцируем, и снова бежим и так далее….</a:t>
            </a:r>
            <a:endParaRPr lang="de-DE" altLang="ru-RU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Защитная стена</a:t>
            </a:r>
            <a:r>
              <a:rPr lang="de-DE" dirty="0"/>
              <a:t> = </a:t>
            </a:r>
            <a:r>
              <a:rPr lang="ru-RU" dirty="0"/>
              <a:t>Сокрушительный удар</a:t>
            </a:r>
            <a:r>
              <a:rPr lang="de-DE" dirty="0"/>
              <a:t> – </a:t>
            </a:r>
            <a:r>
              <a:rPr lang="ru-RU" dirty="0"/>
              <a:t>Стена</a:t>
            </a:r>
            <a:r>
              <a:rPr lang="de-DE" dirty="0"/>
              <a:t>, </a:t>
            </a:r>
            <a:r>
              <a:rPr lang="ru-RU" dirty="0"/>
              <a:t>Вытеснение Эдипа</a:t>
            </a:r>
            <a:endParaRPr lang="de-DE" dirty="0"/>
          </a:p>
        </p:txBody>
      </p:sp>
      <p:sp>
        <p:nvSpPr>
          <p:cNvPr id="2263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Три пути</a:t>
            </a:r>
            <a:r>
              <a:rPr lang="de-DE" altLang="ru-RU"/>
              <a:t>:</a:t>
            </a:r>
          </a:p>
          <a:p>
            <a:pPr eaLnBrk="1" hangingPunct="1"/>
            <a:r>
              <a:rPr lang="de-DE" altLang="ru-RU"/>
              <a:t>1. </a:t>
            </a:r>
            <a:r>
              <a:rPr lang="ru-RU" altLang="ru-RU"/>
              <a:t>Оставаться на стадии стены-удара, соблазнения и убегания (невротик</a:t>
            </a:r>
            <a:r>
              <a:rPr lang="de-DE" altLang="ru-RU"/>
              <a:t>) </a:t>
            </a:r>
          </a:p>
          <a:p>
            <a:pPr eaLnBrk="1" hangingPunct="1"/>
            <a:r>
              <a:rPr lang="de-DE" altLang="ru-RU"/>
              <a:t>2. </a:t>
            </a:r>
            <a:r>
              <a:rPr lang="ru-RU" altLang="ru-RU"/>
              <a:t>Спровоцировать Аполло сделать это, а затем кастрировать его анально (гей</a:t>
            </a:r>
            <a:r>
              <a:rPr lang="de-DE" altLang="ru-RU"/>
              <a:t>)</a:t>
            </a:r>
          </a:p>
          <a:p>
            <a:pPr eaLnBrk="1" hangingPunct="1"/>
            <a:r>
              <a:rPr lang="de-DE" altLang="ru-RU"/>
              <a:t>3. </a:t>
            </a:r>
            <a:r>
              <a:rPr lang="ru-RU" altLang="ru-RU"/>
              <a:t>Спровоцировать Аполло сделать это, а затем убить </a:t>
            </a:r>
            <a:r>
              <a:rPr lang="de-DE" altLang="ru-RU"/>
              <a:t>(</a:t>
            </a:r>
            <a:r>
              <a:rPr lang="ru-RU" altLang="ru-RU"/>
              <a:t>пограничное состояние</a:t>
            </a:r>
            <a:r>
              <a:rPr lang="de-DE" altLang="ru-RU"/>
              <a:t>)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9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Перенос бессознательных Эдиповых желаний</a:t>
            </a:r>
            <a:r>
              <a:rPr lang="de-DE" dirty="0"/>
              <a:t>: </a:t>
            </a:r>
            <a:r>
              <a:rPr lang="ru-RU" dirty="0"/>
              <a:t>генитальные желания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4097338"/>
          </a:xfrm>
        </p:spPr>
        <p:txBody>
          <a:bodyPr/>
          <a:lstStyle/>
          <a:p>
            <a:pPr eaLnBrk="1" hangingPunct="1"/>
            <a:r>
              <a:rPr lang="ru-RU" altLang="ru-RU" dirty="0"/>
              <a:t>Теория влечений</a:t>
            </a:r>
            <a:endParaRPr lang="de-DE" altLang="ru-RU" dirty="0"/>
          </a:p>
          <a:p>
            <a:pPr eaLnBrk="1" hangingPunct="1"/>
            <a:r>
              <a:rPr lang="ru-RU" altLang="ru-RU" dirty="0"/>
              <a:t>Матрица влечений</a:t>
            </a:r>
            <a:r>
              <a:rPr lang="de-DE" altLang="ru-RU" dirty="0"/>
              <a:t>: </a:t>
            </a:r>
            <a:r>
              <a:rPr lang="ru-RU" altLang="ru-RU" dirty="0" err="1"/>
              <a:t>либидные</a:t>
            </a:r>
            <a:r>
              <a:rPr lang="de-DE" altLang="ru-RU" dirty="0"/>
              <a:t>/</a:t>
            </a:r>
            <a:r>
              <a:rPr lang="ru-RU" altLang="ru-RU" dirty="0"/>
              <a:t>агрессивные</a:t>
            </a:r>
            <a:r>
              <a:rPr lang="de-DE" altLang="ru-RU" dirty="0"/>
              <a:t>; </a:t>
            </a:r>
            <a:r>
              <a:rPr lang="ru-RU" altLang="ru-RU" dirty="0"/>
              <a:t>пассивные</a:t>
            </a:r>
            <a:r>
              <a:rPr lang="de-DE" altLang="ru-RU" dirty="0"/>
              <a:t>/</a:t>
            </a:r>
            <a:r>
              <a:rPr lang="ru-RU" altLang="ru-RU" dirty="0"/>
              <a:t>активные</a:t>
            </a:r>
            <a:endParaRPr lang="de-DE" altLang="ru-RU" dirty="0"/>
          </a:p>
          <a:p>
            <a:pPr eaLnBrk="1" hangingPunct="1"/>
            <a:r>
              <a:rPr lang="ru-RU" altLang="ru-RU" dirty="0"/>
              <a:t>Фрустрация и бессознательные фантазии</a:t>
            </a:r>
            <a:endParaRPr lang="de-DE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Пассивные генитальные желания в переносе</a:t>
            </a:r>
            <a:endParaRPr lang="de-DE" dirty="0"/>
          </a:p>
        </p:txBody>
      </p:sp>
      <p:sp>
        <p:nvSpPr>
          <p:cNvPr id="2283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Постоянный самоанализ</a:t>
            </a:r>
            <a:endParaRPr lang="de-DE" altLang="ru-RU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86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261E1E-AA34-456E-909A-ACCBF28A0EDF}" type="slidenum">
              <a:rPr lang="de-DE" altLang="ru-RU"/>
              <a:pPr/>
              <a:t>24</a:t>
            </a:fld>
            <a:endParaRPr lang="de-DE" altLang="ru-RU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Активные генитальные желания в переносе</a:t>
            </a:r>
            <a:endParaRPr lang="de-DE" dirty="0"/>
          </a:p>
        </p:txBody>
      </p:sp>
      <p:sp>
        <p:nvSpPr>
          <p:cNvPr id="2293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206156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Использование </a:t>
            </a:r>
            <a:r>
              <a:rPr lang="ru-RU" sz="2800" dirty="0" err="1"/>
              <a:t>контрпереноса</a:t>
            </a:r>
            <a:r>
              <a:rPr lang="ru-RU" sz="2800" dirty="0"/>
              <a:t> как инструмента для обнаружения бессознательных фантазий, связанных с влечениями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47365"/>
            <a:ext cx="7620000" cy="367879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Когда вы чувствуете проникновение пациента</a:t>
            </a:r>
            <a:r>
              <a:rPr lang="de-DE" dirty="0"/>
              <a:t> = </a:t>
            </a:r>
            <a:r>
              <a:rPr lang="ru-RU" dirty="0"/>
              <a:t>активные генитальные желания пациента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Когда вы чувствуете, что вас соблазняют говорить много и бесцеремонно</a:t>
            </a:r>
            <a:r>
              <a:rPr lang="de-DE" dirty="0"/>
              <a:t> = </a:t>
            </a:r>
            <a:r>
              <a:rPr lang="ru-RU" dirty="0"/>
              <a:t>пассивные желания пациента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Когда вы чувствуете, что вас провоцируют к агрессивному </a:t>
            </a:r>
            <a:r>
              <a:rPr lang="ru-RU" dirty="0" err="1"/>
              <a:t>овладеванию</a:t>
            </a:r>
            <a:r>
              <a:rPr lang="ru-RU" dirty="0"/>
              <a:t> пациентом, к словесному проникновению в него</a:t>
            </a:r>
            <a:r>
              <a:rPr lang="en-US" dirty="0"/>
              <a:t>/</a:t>
            </a:r>
            <a:r>
              <a:rPr lang="ru-RU" dirty="0"/>
              <a:t>в нее </a:t>
            </a:r>
            <a:r>
              <a:rPr lang="de-DE" dirty="0"/>
              <a:t>= </a:t>
            </a:r>
            <a:r>
              <a:rPr lang="ru-RU" dirty="0"/>
              <a:t>пассивно-агрессивные желания пациента</a:t>
            </a:r>
            <a:endParaRPr lang="de-DE" dirty="0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80564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ТИПИЧНЫЕ ОШИБКИ ПСИХОАНАЛИТИЧЕСКОЙ ТЕОРИИ, ТИПИЧНЫЕ ОШИБКИ В ИСПОЛЬЗОВАНИИ ТЕОРИИ</a:t>
            </a:r>
            <a:endParaRPr lang="de-DE" sz="3200" dirty="0"/>
          </a:p>
        </p:txBody>
      </p:sp>
      <p:sp>
        <p:nvSpPr>
          <p:cNvPr id="231427" name="Inhaltsplatzhalter 2"/>
          <p:cNvSpPr>
            <a:spLocks noGrp="1"/>
          </p:cNvSpPr>
          <p:nvPr>
            <p:ph idx="1"/>
          </p:nvPr>
        </p:nvSpPr>
        <p:spPr>
          <a:xfrm>
            <a:off x="457200" y="2097741"/>
            <a:ext cx="8229600" cy="4028422"/>
          </a:xfrm>
        </p:spPr>
        <p:txBody>
          <a:bodyPr/>
          <a:lstStyle/>
          <a:p>
            <a:pPr eaLnBrk="1" hangingPunct="1"/>
            <a:r>
              <a:rPr lang="ru-RU" altLang="ru-RU" dirty="0" err="1"/>
              <a:t>Анти-теоретическая</a:t>
            </a:r>
            <a:r>
              <a:rPr lang="ru-RU" altLang="ru-RU" dirty="0"/>
              <a:t> установка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НЕизучение</a:t>
            </a:r>
            <a:r>
              <a:rPr lang="ru-RU" altLang="ru-RU" dirty="0"/>
              <a:t> теории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НЕиспользование</a:t>
            </a:r>
            <a:r>
              <a:rPr lang="ru-RU" altLang="ru-RU" dirty="0"/>
              <a:t> теории</a:t>
            </a:r>
            <a:endParaRPr lang="de-DE" altLang="ru-RU" dirty="0"/>
          </a:p>
          <a:p>
            <a:pPr eaLnBrk="1" hangingPunct="1"/>
            <a:r>
              <a:rPr lang="ru-RU" altLang="ru-RU" dirty="0"/>
              <a:t>Использование теории как щита и защиты от эмоционального контакта</a:t>
            </a:r>
            <a:endParaRPr lang="de-DE" altLang="ru-RU" dirty="0"/>
          </a:p>
          <a:p>
            <a:pPr eaLnBrk="1" hangingPunct="1"/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142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CF5501-7566-4E0D-B321-DF34FA27BE21}" type="slidenum">
              <a:rPr lang="de-DE" altLang="ru-RU"/>
              <a:pPr/>
              <a:t>242</a:t>
            </a:fld>
            <a:endParaRPr lang="de-DE" altLang="ru-RU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ПРАВИЛЬНОЕ ИСПОЛЬЗОВАНИЕ ПРАВИЛЬНОЙ ТЕОРИИ</a:t>
            </a:r>
            <a:endParaRPr lang="de-DE" dirty="0"/>
          </a:p>
        </p:txBody>
      </p:sp>
      <p:sp>
        <p:nvSpPr>
          <p:cNvPr id="2324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ДЕЛАТЬ ПРАВИЛЬНЫЕ ВЕЩИ</a:t>
            </a:r>
            <a:endParaRPr lang="de-DE" altLang="ru-RU"/>
          </a:p>
          <a:p>
            <a:pPr eaLnBrk="1" hangingPunct="1"/>
            <a:r>
              <a:rPr lang="ru-RU" altLang="ru-RU"/>
              <a:t>ДЕЛАТЬ ИХ ПРАВИЛЬНО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245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62B7D6-150F-4A18-BDB1-38F55B10F37D}" type="slidenum">
              <a:rPr lang="de-DE" altLang="ru-RU"/>
              <a:pPr/>
              <a:t>243</a:t>
            </a:fld>
            <a:endParaRPr lang="de-DE" altLang="ru-RU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Использование правильной теории</a:t>
            </a:r>
            <a:endParaRPr lang="de-DE" dirty="0"/>
          </a:p>
        </p:txBody>
      </p:sp>
      <p:sp>
        <p:nvSpPr>
          <p:cNvPr id="2334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34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AB452-7237-4A23-B29A-7B15FAADA977}" type="slidenum">
              <a:rPr lang="de-DE" altLang="ru-RU"/>
              <a:pPr/>
              <a:t>244</a:t>
            </a:fld>
            <a:endParaRPr lang="de-DE" altLang="ru-RU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Правильное использование теории</a:t>
            </a:r>
            <a:endParaRPr lang="de-DE" dirty="0"/>
          </a:p>
        </p:txBody>
      </p:sp>
      <p:sp>
        <p:nvSpPr>
          <p:cNvPr id="2344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45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EAE606-16D9-4C8F-912D-5467E6915138}" type="slidenum">
              <a:rPr lang="de-DE" altLang="ru-RU"/>
              <a:pPr/>
              <a:t>245</a:t>
            </a:fld>
            <a:endParaRPr lang="de-DE" altLang="ru-RU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 теории</a:t>
            </a:r>
            <a:endParaRPr lang="de-DE" altLang="ru-RU"/>
          </a:p>
        </p:txBody>
      </p:sp>
      <p:sp>
        <p:nvSpPr>
          <p:cNvPr id="2355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Освоение теории</a:t>
            </a:r>
            <a:endParaRPr lang="de-DE" altLang="ru-RU"/>
          </a:p>
          <a:p>
            <a:pPr eaLnBrk="1" hangingPunct="1"/>
            <a:r>
              <a:rPr lang="ru-RU" altLang="ru-RU"/>
              <a:t>Использование теории для понимания</a:t>
            </a:r>
            <a:endParaRPr lang="de-DE" altLang="ru-RU"/>
          </a:p>
          <a:p>
            <a:pPr eaLnBrk="1" hangingPunct="1"/>
            <a:r>
              <a:rPr lang="ru-RU" altLang="ru-RU"/>
              <a:t>Использование теории для вмешательства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55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B23B13-22F4-45FB-B654-19ABFAF8B84B}" type="slidenum">
              <a:rPr lang="de-DE" altLang="ru-RU"/>
              <a:pPr/>
              <a:t>246</a:t>
            </a:fld>
            <a:endParaRPr lang="de-DE" altLang="ru-RU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Защиты против теории</a:t>
            </a:r>
            <a:endParaRPr lang="de-DE" altLang="ru-RU"/>
          </a:p>
        </p:txBody>
      </p:sp>
      <p:sp>
        <p:nvSpPr>
          <p:cNvPr id="2365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Анти-теоретическая установка</a:t>
            </a:r>
            <a:endParaRPr lang="de-DE" altLang="ru-RU"/>
          </a:p>
          <a:p>
            <a:pPr eaLnBrk="1" hangingPunct="1"/>
            <a:r>
              <a:rPr lang="ru-RU" altLang="ru-RU"/>
              <a:t>Анти-Эдипальная установка</a:t>
            </a:r>
            <a:endParaRPr lang="de-DE" altLang="ru-RU"/>
          </a:p>
          <a:p>
            <a:pPr eaLnBrk="1" hangingPunct="1"/>
            <a:r>
              <a:rPr lang="ru-RU" altLang="ru-RU"/>
              <a:t>Регрессия к простым теориям</a:t>
            </a:r>
            <a:endParaRPr lang="de-DE" altLang="ru-RU"/>
          </a:p>
          <a:p>
            <a:pPr eaLnBrk="1" hangingPunct="1"/>
            <a:r>
              <a:rPr lang="ru-RU" altLang="ru-RU"/>
              <a:t>Избегание тяжелых моментов: пассивных желаний, кастрационной тревоги</a:t>
            </a:r>
            <a:endParaRPr lang="de-DE" altLang="ru-RU"/>
          </a:p>
          <a:p>
            <a:pPr eaLnBrk="1" hangingPunct="1"/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65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7398D3-D168-41E1-B030-383C5E878430}" type="slidenum">
              <a:rPr lang="de-DE" altLang="ru-RU"/>
              <a:pPr/>
              <a:t>247</a:t>
            </a:fld>
            <a:endParaRPr lang="de-DE" altLang="ru-RU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68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Кастрационная</a:t>
            </a:r>
            <a:r>
              <a:rPr lang="ru-RU" dirty="0"/>
              <a:t> тревога</a:t>
            </a:r>
            <a:r>
              <a:rPr lang="de-DE" dirty="0"/>
              <a:t>: </a:t>
            </a:r>
            <a:br>
              <a:rPr lang="ru-RU" dirty="0"/>
            </a:br>
            <a:r>
              <a:rPr lang="ru-RU" dirty="0"/>
              <a:t>Важнейший </a:t>
            </a:r>
            <a:r>
              <a:rPr lang="ru-RU" dirty="0" err="1"/>
              <a:t>непонимаемый</a:t>
            </a:r>
            <a:r>
              <a:rPr lang="ru-RU" dirty="0"/>
              <a:t> элемент психоаналитической клинической теории</a:t>
            </a:r>
            <a:endParaRPr lang="de-DE" dirty="0"/>
          </a:p>
        </p:txBody>
      </p:sp>
      <p:sp>
        <p:nvSpPr>
          <p:cNvPr id="237571" name="Inhaltsplatzhalter 2"/>
          <p:cNvSpPr>
            <a:spLocks noGrp="1"/>
          </p:cNvSpPr>
          <p:nvPr>
            <p:ph idx="1"/>
          </p:nvPr>
        </p:nvSpPr>
        <p:spPr>
          <a:xfrm>
            <a:off x="457200" y="2274888"/>
            <a:ext cx="8229600" cy="3851275"/>
          </a:xfrm>
        </p:spPr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Кастрационная тревога по Фрейду</a:t>
            </a:r>
            <a:endParaRPr lang="de-DE" altLang="ru-RU"/>
          </a:p>
          <a:p>
            <a:pPr eaLnBrk="1" hangingPunct="1"/>
            <a:r>
              <a:rPr lang="ru-RU" altLang="ru-RU"/>
              <a:t>Кастрационная тревога по Ле Солдат</a:t>
            </a:r>
            <a:r>
              <a:rPr lang="de-DE" altLang="ru-RU"/>
              <a:t>: </a:t>
            </a:r>
            <a:r>
              <a:rPr lang="ru-RU" altLang="ru-RU"/>
              <a:t>кастрационная теория, заслуживающая своего названия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75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6F7CB6-552E-4E7D-A72A-CAD3C702D2C5}" type="slidenum">
              <a:rPr lang="de-DE" altLang="ru-RU"/>
              <a:pPr/>
              <a:t>248</a:t>
            </a:fld>
            <a:endParaRPr lang="de-DE" altLang="ru-RU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6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Бессознательная </a:t>
            </a:r>
            <a:r>
              <a:rPr lang="ru-RU" dirty="0" err="1"/>
              <a:t>кастрационная</a:t>
            </a:r>
            <a:r>
              <a:rPr lang="ru-RU" dirty="0"/>
              <a:t> тревога и пассивные желания – тяжелые моменты </a:t>
            </a:r>
            <a:r>
              <a:rPr lang="ru-RU" dirty="0" err="1"/>
              <a:t>пост-эдипального</a:t>
            </a:r>
            <a:r>
              <a:rPr lang="ru-RU" dirty="0"/>
              <a:t> развития</a:t>
            </a:r>
            <a:endParaRPr lang="de-DE" dirty="0"/>
          </a:p>
        </p:txBody>
      </p:sp>
      <p:sp>
        <p:nvSpPr>
          <p:cNvPr id="238595" name="Inhaltsplatzhalter 2"/>
          <p:cNvSpPr>
            <a:spLocks noGrp="1"/>
          </p:cNvSpPr>
          <p:nvPr>
            <p:ph idx="1"/>
          </p:nvPr>
        </p:nvSpPr>
        <p:spPr>
          <a:xfrm>
            <a:off x="457200" y="2809875"/>
            <a:ext cx="8229600" cy="3316288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  <a:p>
            <a:pPr>
              <a:defRPr/>
            </a:pPr>
            <a:r>
              <a:rPr lang="de-DE" dirty="0"/>
              <a:t>17</a:t>
            </a:r>
          </a:p>
        </p:txBody>
      </p:sp>
      <p:sp>
        <p:nvSpPr>
          <p:cNvPr id="2385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63EC3E-F004-44E1-AC7F-96B8077F1C66}" type="slidenum">
              <a:rPr lang="de-DE" altLang="ru-RU"/>
              <a:pPr/>
              <a:t>249</a:t>
            </a:fld>
            <a:endParaRPr lang="de-DE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Эмоциональные отношения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97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6E85CA-A488-45E0-9D43-DF4EE400F4A9}" type="slidenum">
              <a:rPr lang="de-DE" altLang="ru-RU"/>
              <a:pPr/>
              <a:t>25</a:t>
            </a:fld>
            <a:endParaRPr lang="de-DE" altLang="ru-RU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40706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Аффективный характер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endParaRPr lang="de-DE" dirty="0"/>
          </a:p>
        </p:txBody>
      </p:sp>
      <p:sp>
        <p:nvSpPr>
          <p:cNvPr id="2396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396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BF3CBF-1300-4379-AEB0-623A1AD3C7F9}" type="slidenum">
              <a:rPr lang="de-DE" altLang="ru-RU"/>
              <a:pPr/>
              <a:t>250</a:t>
            </a:fld>
            <a:endParaRPr lang="de-DE" altLang="ru-RU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72090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Различные варианты маскировки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endParaRPr lang="de-DE" dirty="0"/>
          </a:p>
        </p:txBody>
      </p:sp>
      <p:sp>
        <p:nvSpPr>
          <p:cNvPr id="240643" name="Inhaltsplatzhalter 2"/>
          <p:cNvSpPr>
            <a:spLocks noGrp="1"/>
          </p:cNvSpPr>
          <p:nvPr>
            <p:ph idx="1"/>
          </p:nvPr>
        </p:nvSpPr>
        <p:spPr>
          <a:xfrm>
            <a:off x="457200" y="2142565"/>
            <a:ext cx="7620000" cy="3983598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06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91BEF8-9082-4562-8F84-F30E0644BBB8}" type="slidenum">
              <a:rPr lang="de-DE" altLang="ru-RU"/>
              <a:pPr/>
              <a:t>251</a:t>
            </a:fld>
            <a:endParaRPr lang="de-DE" altLang="ru-RU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6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Различные варианты сугубо индивидуальных стратегий защит от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endParaRPr lang="de-DE" dirty="0"/>
          </a:p>
        </p:txBody>
      </p:sp>
      <p:sp>
        <p:nvSpPr>
          <p:cNvPr id="241667" name="Inhaltsplatzhalter 2"/>
          <p:cNvSpPr>
            <a:spLocks noGrp="1"/>
          </p:cNvSpPr>
          <p:nvPr>
            <p:ph idx="1"/>
          </p:nvPr>
        </p:nvSpPr>
        <p:spPr>
          <a:xfrm>
            <a:off x="457200" y="2330450"/>
            <a:ext cx="8229600" cy="379571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16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18B17D-3889-48DE-8BFF-AAA96C5BB7FF}" type="slidenum">
              <a:rPr lang="de-DE" altLang="ru-RU"/>
              <a:pPr/>
              <a:t>252</a:t>
            </a:fld>
            <a:endParaRPr lang="de-DE" altLang="ru-RU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165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Серьезная ошибка Фрейда</a:t>
            </a:r>
            <a:r>
              <a:rPr lang="de-DE" dirty="0"/>
              <a:t>: </a:t>
            </a:r>
            <a:r>
              <a:rPr lang="ru-RU" dirty="0"/>
              <a:t>только мужчины страдают от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endParaRPr lang="de-DE" dirty="0"/>
          </a:p>
        </p:txBody>
      </p:sp>
      <p:sp>
        <p:nvSpPr>
          <p:cNvPr id="242691" name="Inhaltsplatzhalter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20846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269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2A5C29-4855-48B5-BEAE-9C99BC7689E8}" type="slidenum">
              <a:rPr lang="de-DE" altLang="ru-RU"/>
              <a:pPr/>
              <a:t>253</a:t>
            </a:fld>
            <a:endParaRPr lang="de-DE" altLang="ru-RU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Ле</a:t>
            </a:r>
            <a:r>
              <a:rPr lang="ru-RU" dirty="0"/>
              <a:t> Солдат</a:t>
            </a:r>
            <a:r>
              <a:rPr lang="de-DE" dirty="0"/>
              <a:t>: </a:t>
            </a:r>
            <a:r>
              <a:rPr lang="ru-RU" dirty="0"/>
              <a:t>от </a:t>
            </a:r>
            <a:r>
              <a:rPr lang="ru-RU" dirty="0" err="1"/>
              <a:t>кастрационной</a:t>
            </a:r>
            <a:r>
              <a:rPr lang="ru-RU" dirty="0"/>
              <a:t> тревоги страдают и мужчины и женщины</a:t>
            </a:r>
            <a:endParaRPr lang="de-DE" dirty="0"/>
          </a:p>
        </p:txBody>
      </p:sp>
      <p:sp>
        <p:nvSpPr>
          <p:cNvPr id="243715" name="Inhaltsplatzhalter 2"/>
          <p:cNvSpPr>
            <a:spLocks noGrp="1"/>
          </p:cNvSpPr>
          <p:nvPr>
            <p:ph idx="1"/>
          </p:nvPr>
        </p:nvSpPr>
        <p:spPr>
          <a:xfrm>
            <a:off x="457200" y="1906588"/>
            <a:ext cx="8229600" cy="42195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371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7049B3-20CB-45FF-BCD1-E2DF6BDC0C18}" type="slidenum">
              <a:rPr lang="de-DE" altLang="ru-RU"/>
              <a:pPr/>
              <a:t>254</a:t>
            </a:fld>
            <a:endParaRPr lang="de-DE" altLang="ru-RU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Кастрационная</a:t>
            </a:r>
            <a:r>
              <a:rPr lang="ru-RU" dirty="0"/>
              <a:t> тревога аналитика</a:t>
            </a:r>
            <a:endParaRPr lang="de-DE" dirty="0"/>
          </a:p>
        </p:txBody>
      </p:sp>
      <p:sp>
        <p:nvSpPr>
          <p:cNvPr id="2447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Процесс анализа</a:t>
            </a:r>
            <a:endParaRPr lang="de-DE" altLang="ru-RU"/>
          </a:p>
          <a:p>
            <a:pPr eaLnBrk="1" hangingPunct="1"/>
            <a:r>
              <a:rPr lang="ru-RU" altLang="ru-RU"/>
              <a:t>Бессознательные неудовлетворенные генитальные желания – это двигатель аналитического процесса</a:t>
            </a:r>
            <a:endParaRPr lang="de-DE" altLang="ru-RU"/>
          </a:p>
          <a:p>
            <a:pPr eaLnBrk="1" hangingPunct="1"/>
            <a:r>
              <a:rPr lang="ru-RU" altLang="ru-RU"/>
              <a:t>Бессознательные защиты пациента – это ловушки</a:t>
            </a:r>
            <a:endParaRPr lang="de-DE" altLang="ru-RU"/>
          </a:p>
          <a:p>
            <a:pPr eaLnBrk="1" hangingPunct="1"/>
            <a:r>
              <a:rPr lang="ru-RU" altLang="ru-RU"/>
              <a:t>Бессознательные защиты аналитика – еще большая западня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47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B71F0-C3E9-4D3F-8C9A-881C7CDF2254}" type="slidenum">
              <a:rPr lang="de-DE" altLang="ru-RU"/>
              <a:pPr/>
              <a:t>255</a:t>
            </a:fld>
            <a:endParaRPr lang="de-DE" altLang="ru-RU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Случай Евы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Полное описание истории 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57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EC7933-8972-4044-A73E-F0BBF34D66A9}" type="slidenum">
              <a:rPr lang="de-DE" altLang="ru-RU"/>
              <a:pPr/>
              <a:t>256</a:t>
            </a:fld>
            <a:endParaRPr lang="de-DE" altLang="ru-RU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9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Почему аналитики прощаются с Эдиповым комплексом и встречаются с нарциссизмом</a:t>
            </a:r>
            <a:r>
              <a:rPr lang="de-DE" dirty="0"/>
              <a:t>? </a:t>
            </a:r>
          </a:p>
        </p:txBody>
      </p:sp>
      <p:sp>
        <p:nvSpPr>
          <p:cNvPr id="246787" name="Inhaltsplatzhalter 2"/>
          <p:cNvSpPr>
            <a:spLocks noGrp="1"/>
          </p:cNvSpPr>
          <p:nvPr>
            <p:ph idx="1"/>
          </p:nvPr>
        </p:nvSpPr>
        <p:spPr>
          <a:xfrm>
            <a:off x="457200" y="2958353"/>
            <a:ext cx="8229600" cy="3167810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67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D5E0ED-4022-487B-A092-4C6BCAEB7F4C}" type="slidenum">
              <a:rPr lang="de-DE" altLang="ru-RU"/>
              <a:pPr/>
              <a:t>257</a:t>
            </a:fld>
            <a:endParaRPr lang="de-DE" altLang="ru-RU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620000" cy="179262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Веллендорф</a:t>
            </a:r>
            <a:r>
              <a:rPr lang="de-DE" dirty="0"/>
              <a:t>: „</a:t>
            </a:r>
            <a:r>
              <a:rPr lang="ru-RU" dirty="0" err="1"/>
              <a:t>Де-Эдипализация</a:t>
            </a:r>
            <a:r>
              <a:rPr lang="ru-RU" dirty="0"/>
              <a:t> в аналитическом </a:t>
            </a:r>
            <a:r>
              <a:rPr lang="ru-RU" dirty="0" err="1"/>
              <a:t>дискурсе</a:t>
            </a:r>
            <a:r>
              <a:rPr lang="de-DE" dirty="0"/>
              <a:t>“</a:t>
            </a:r>
          </a:p>
        </p:txBody>
      </p:sp>
      <p:sp>
        <p:nvSpPr>
          <p:cNvPr id="247811" name="Inhaltsplatzhalter 2"/>
          <p:cNvSpPr>
            <a:spLocks noGrp="1"/>
          </p:cNvSpPr>
          <p:nvPr>
            <p:ph idx="1"/>
          </p:nvPr>
        </p:nvSpPr>
        <p:spPr>
          <a:xfrm>
            <a:off x="457200" y="2312894"/>
            <a:ext cx="7620000" cy="3813269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78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415031-E5D4-4089-A62D-4384CA134F79}" type="slidenum">
              <a:rPr lang="de-DE" altLang="ru-RU"/>
              <a:pPr/>
              <a:t>258</a:t>
            </a:fld>
            <a:endParaRPr lang="de-DE" altLang="ru-RU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Ева</a:t>
            </a:r>
            <a:endParaRPr lang="de-DE" altLang="ru-RU"/>
          </a:p>
        </p:txBody>
      </p:sp>
      <p:sp>
        <p:nvSpPr>
          <p:cNvPr id="24883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Классический процесс</a:t>
            </a:r>
            <a:endParaRPr lang="de-DE" altLang="ru-RU"/>
          </a:p>
          <a:p>
            <a:pPr eaLnBrk="1" hangingPunct="1"/>
            <a:r>
              <a:rPr lang="ru-RU" altLang="ru-RU"/>
              <a:t>Настоящий момент</a:t>
            </a:r>
            <a:endParaRPr lang="de-DE" altLang="ru-RU"/>
          </a:p>
          <a:p>
            <a:pPr eaLnBrk="1" hangingPunct="1"/>
            <a:r>
              <a:rPr lang="ru-RU" altLang="ru-RU"/>
              <a:t>Тупик</a:t>
            </a:r>
            <a:r>
              <a:rPr lang="de-DE" altLang="ru-RU"/>
              <a:t>: </a:t>
            </a:r>
            <a:r>
              <a:rPr lang="ru-RU" altLang="ru-RU"/>
              <a:t>Грусть в противоречии с любовью</a:t>
            </a:r>
            <a:endParaRPr lang="de-DE" altLang="ru-RU"/>
          </a:p>
          <a:p>
            <a:pPr eaLnBrk="1" hangingPunct="1"/>
            <a:r>
              <a:rPr lang="ru-RU" altLang="ru-RU"/>
              <a:t>Тупик</a:t>
            </a:r>
            <a:r>
              <a:rPr lang="de-DE" altLang="ru-RU"/>
              <a:t>: </a:t>
            </a:r>
            <a:r>
              <a:rPr lang="ru-RU" altLang="ru-RU"/>
              <a:t>стремление избавиться от нее находится в противоречии с любопытством и сотрудничеством</a:t>
            </a:r>
            <a:endParaRPr lang="de-DE" altLang="ru-RU"/>
          </a:p>
          <a:p>
            <a:pPr eaLnBrk="1" hangingPunct="1"/>
            <a:r>
              <a:rPr lang="ru-RU" altLang="ru-RU"/>
              <a:t>Самоанализ</a:t>
            </a:r>
            <a:r>
              <a:rPr lang="de-DE" altLang="ru-RU"/>
              <a:t>: „</a:t>
            </a:r>
            <a:r>
              <a:rPr lang="ru-RU" altLang="ru-RU"/>
              <a:t>Она не получит моего</a:t>
            </a:r>
            <a:r>
              <a:rPr lang="de-DE" altLang="ru-RU"/>
              <a:t>“</a:t>
            </a:r>
          </a:p>
          <a:p>
            <a:pPr eaLnBrk="1" hangingPunct="1"/>
            <a:r>
              <a:rPr lang="ru-RU" altLang="ru-RU"/>
              <a:t>Кастрационная тревога аналитика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88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C743C6-00A6-4827-BEA1-8FB65DEC1419}" type="slidenum">
              <a:rPr lang="de-DE" altLang="ru-RU"/>
              <a:pPr/>
              <a:t>259</a:t>
            </a:fld>
            <a:endParaRPr lang="de-DE" alt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Техника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07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E8AC79-8927-4916-9F77-717DA2227EB1}" type="slidenum">
              <a:rPr lang="de-DE" altLang="ru-RU"/>
              <a:pPr/>
              <a:t>26</a:t>
            </a:fld>
            <a:endParaRPr lang="de-DE" altLang="ru-RU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9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dirty="0"/>
              <a:t>Переживание </a:t>
            </a:r>
            <a:r>
              <a:rPr lang="ru-RU" altLang="ru-RU" sz="3600" dirty="0" err="1"/>
              <a:t>кастрационной</a:t>
            </a:r>
            <a:r>
              <a:rPr lang="ru-RU" altLang="ru-RU" sz="3600" dirty="0"/>
              <a:t> тревоги </a:t>
            </a:r>
            <a:r>
              <a:rPr lang="ru-RU" altLang="ru-RU" sz="3600" dirty="0" err="1"/>
              <a:t>ПЕРЕоткрывает</a:t>
            </a:r>
            <a:r>
              <a:rPr lang="ru-RU" altLang="ru-RU" sz="3600" dirty="0"/>
              <a:t> аналитическое пространство</a:t>
            </a:r>
            <a:endParaRPr lang="de-DE" altLang="ru-RU" sz="3600" dirty="0"/>
          </a:p>
        </p:txBody>
      </p:sp>
      <p:sp>
        <p:nvSpPr>
          <p:cNvPr id="249859" name="Inhaltsplatzhalter 2"/>
          <p:cNvSpPr>
            <a:spLocks noGrp="1"/>
          </p:cNvSpPr>
          <p:nvPr>
            <p:ph idx="1"/>
          </p:nvPr>
        </p:nvSpPr>
        <p:spPr>
          <a:xfrm>
            <a:off x="457200" y="1995488"/>
            <a:ext cx="8229600" cy="43608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800" dirty="0" err="1"/>
              <a:t>ПЕРЕоткрытие</a:t>
            </a:r>
            <a:r>
              <a:rPr lang="ru-RU" altLang="ru-RU" sz="2800" dirty="0"/>
              <a:t> аналитического пространства</a:t>
            </a:r>
            <a:endParaRPr lang="de-DE" altLang="ru-RU" sz="2800" dirty="0"/>
          </a:p>
          <a:p>
            <a:pPr eaLnBrk="1" hangingPunct="1"/>
            <a:r>
              <a:rPr lang="ru-RU" altLang="ru-RU" sz="2800" dirty="0" err="1"/>
              <a:t>ПЕРЕоткрытие</a:t>
            </a:r>
            <a:r>
              <a:rPr lang="ru-RU" altLang="ru-RU" sz="2800" dirty="0"/>
              <a:t> перспективы влечений</a:t>
            </a:r>
            <a:endParaRPr lang="de-DE" altLang="ru-RU" sz="2800" dirty="0"/>
          </a:p>
          <a:p>
            <a:pPr eaLnBrk="1" hangingPunct="1"/>
            <a:r>
              <a:rPr lang="ru-RU" altLang="ru-RU" sz="2800" dirty="0"/>
              <a:t>Открытость к желанию пениса со стороны Евы</a:t>
            </a:r>
            <a:endParaRPr lang="de-DE" altLang="ru-RU" sz="2800" dirty="0"/>
          </a:p>
          <a:p>
            <a:pPr eaLnBrk="1" hangingPunct="1"/>
            <a:r>
              <a:rPr lang="ru-RU" altLang="ru-RU" sz="2800" dirty="0"/>
              <a:t>Толерантность к </a:t>
            </a:r>
            <a:r>
              <a:rPr lang="ru-RU" altLang="ru-RU" sz="2800" dirty="0" err="1"/>
              <a:t>контрпереносу</a:t>
            </a:r>
            <a:r>
              <a:rPr lang="ru-RU" altLang="ru-RU" sz="2800" dirty="0"/>
              <a:t>:</a:t>
            </a:r>
            <a:r>
              <a:rPr lang="de-DE" altLang="ru-RU" sz="2800" dirty="0"/>
              <a:t> </a:t>
            </a:r>
            <a:r>
              <a:rPr lang="ru-RU" altLang="ru-RU" sz="2800" dirty="0"/>
              <a:t>требования, заигрывания, угрозы Евы..</a:t>
            </a:r>
            <a:r>
              <a:rPr lang="de-DE" altLang="ru-RU" sz="2800" dirty="0"/>
              <a:t>. </a:t>
            </a:r>
          </a:p>
          <a:p>
            <a:pPr eaLnBrk="1" hangingPunct="1"/>
            <a:r>
              <a:rPr lang="ru-RU" altLang="ru-RU" sz="2800" dirty="0"/>
              <a:t>Давление на меня</a:t>
            </a:r>
            <a:r>
              <a:rPr lang="de-DE" altLang="ru-RU" sz="2800" dirty="0"/>
              <a:t>:“</a:t>
            </a:r>
            <a:r>
              <a:rPr lang="ru-RU" altLang="ru-RU" sz="2800" dirty="0"/>
              <a:t>Если ты не достанешь свой пенис, я сама заберу его и убью тебя</a:t>
            </a:r>
            <a:r>
              <a:rPr lang="de-DE" altLang="ru-RU" sz="2800" dirty="0"/>
              <a:t>“</a:t>
            </a:r>
          </a:p>
          <a:p>
            <a:pPr eaLnBrk="1" hangingPunct="1"/>
            <a:r>
              <a:rPr lang="ru-RU" altLang="ru-RU" sz="2800" dirty="0"/>
              <a:t>Тревога атакует</a:t>
            </a:r>
            <a:r>
              <a:rPr lang="de-DE" altLang="ru-RU" sz="2800" dirty="0"/>
              <a:t>: </a:t>
            </a:r>
            <a:r>
              <a:rPr lang="ru-RU" altLang="ru-RU" sz="2800" dirty="0"/>
              <a:t>Надо остановиться</a:t>
            </a:r>
            <a:r>
              <a:rPr lang="de-DE" altLang="ru-RU" sz="2800" dirty="0"/>
              <a:t>! </a:t>
            </a:r>
            <a:r>
              <a:rPr lang="ru-RU" altLang="ru-RU" sz="2800" dirty="0"/>
              <a:t>Больше никаких размышлений</a:t>
            </a:r>
            <a:r>
              <a:rPr lang="de-DE" altLang="ru-RU" sz="2800" dirty="0"/>
              <a:t>! </a:t>
            </a:r>
          </a:p>
          <a:p>
            <a:pPr eaLnBrk="1" hangingPunct="1"/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498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D1073-3A9E-41F0-BF8E-FE86654C0BB3}" type="slidenum">
              <a:rPr lang="de-DE" altLang="ru-RU"/>
              <a:pPr/>
              <a:t>260</a:t>
            </a:fld>
            <a:endParaRPr lang="de-DE" altLang="ru-RU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Кастрационные действия</a:t>
            </a:r>
            <a:r>
              <a:rPr lang="de-DE" altLang="ru-RU"/>
              <a:t> </a:t>
            </a:r>
          </a:p>
        </p:txBody>
      </p:sp>
      <p:sp>
        <p:nvSpPr>
          <p:cNvPr id="2508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Триумф,</a:t>
            </a:r>
            <a:r>
              <a:rPr lang="en-US" altLang="ru-RU"/>
              <a:t> </a:t>
            </a:r>
            <a:r>
              <a:rPr lang="ru-RU" altLang="ru-RU"/>
              <a:t>насмехательство, презрение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Нежность как первый признак защиты</a:t>
            </a:r>
            <a:endParaRPr lang="de-DE" altLang="ru-RU"/>
          </a:p>
          <a:p>
            <a:pPr eaLnBrk="1" hangingPunct="1"/>
            <a:r>
              <a:rPr lang="ru-RU" altLang="ru-RU"/>
              <a:t>Новые переносы</a:t>
            </a:r>
            <a:endParaRPr lang="de-DE" altLang="ru-RU"/>
          </a:p>
          <a:p>
            <a:pPr eaLnBrk="1" hangingPunct="1"/>
            <a:r>
              <a:rPr lang="ru-RU" altLang="ru-RU"/>
              <a:t>Кастрированный отец и Мститель</a:t>
            </a:r>
            <a:endParaRPr lang="de-DE" altLang="ru-RU"/>
          </a:p>
          <a:p>
            <a:pPr eaLnBrk="1" hangingPunct="1"/>
            <a:r>
              <a:rPr lang="ru-RU" altLang="ru-RU"/>
              <a:t>Установление карусели защит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088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A9B52-565D-4869-8196-C2579781CACC}" type="slidenum">
              <a:rPr lang="de-DE" altLang="ru-RU"/>
              <a:pPr/>
              <a:t>261</a:t>
            </a:fld>
            <a:endParaRPr lang="de-DE" altLang="ru-RU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169401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Истерическая защита от пассивных желаний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43953"/>
            <a:ext cx="7620000" cy="408221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Аноргазмия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Фантазия </a:t>
            </a:r>
            <a:r>
              <a:rPr lang="ru-RU" dirty="0" err="1"/>
              <a:t>Дидоны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Выходит наружу подавление пассивных желаний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Установление связи с кастрированным мужчиной, как защита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Установление связи с полноценным мужчиной теперь вызывает все подавленные </a:t>
            </a:r>
            <a:r>
              <a:rPr lang="ru-RU" dirty="0" err="1"/>
              <a:t>кастрационные</a:t>
            </a:r>
            <a:r>
              <a:rPr lang="ru-RU" dirty="0"/>
              <a:t> тревоги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Трофей в переносе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Затем трофей в переносе используется как защита от тревоги проникновения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190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661431-9F09-404F-A999-332CE68A328E}" type="slidenum">
              <a:rPr lang="de-DE" altLang="ru-RU"/>
              <a:pPr/>
              <a:t>262</a:t>
            </a:fld>
            <a:endParaRPr lang="de-DE" altLang="ru-RU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Чего все мы хотим в анализе</a:t>
            </a:r>
            <a:endParaRPr lang="de-DE" altLang="ru-RU"/>
          </a:p>
        </p:txBody>
      </p:sp>
      <p:sp>
        <p:nvSpPr>
          <p:cNvPr id="2529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Подойти к моменту, когда мы анализируем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Кастрационных</a:t>
            </a:r>
            <a:r>
              <a:rPr lang="ru-RU" altLang="ru-RU" dirty="0"/>
              <a:t> тревог</a:t>
            </a:r>
            <a:endParaRPr lang="de-DE" altLang="ru-RU" dirty="0"/>
          </a:p>
          <a:p>
            <a:pPr eaLnBrk="1" hangingPunct="1"/>
            <a:r>
              <a:rPr lang="ru-RU" altLang="ru-RU" dirty="0"/>
              <a:t>Возможности освободить все свои желания и удовлетворить их</a:t>
            </a:r>
            <a:endParaRPr lang="de-DE" altLang="ru-RU" dirty="0"/>
          </a:p>
          <a:p>
            <a:pPr eaLnBrk="1" hangingPunct="1"/>
            <a:r>
              <a:rPr lang="ru-RU" altLang="ru-RU" dirty="0"/>
              <a:t>Тяжелейшая работа в большей степени пренебрегается из-за защиты аналитика от глубинной работы в Эдиповом комплексе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293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9459F3-263D-4075-A0EA-7EA6AB8DAC8F}" type="slidenum">
              <a:rPr lang="de-DE" altLang="ru-RU"/>
              <a:pPr/>
              <a:t>263</a:t>
            </a:fld>
            <a:endParaRPr lang="de-DE" altLang="ru-RU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279341" cy="184641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Клинические последствия новой </a:t>
            </a:r>
            <a:r>
              <a:rPr lang="ru-RU" dirty="0" err="1"/>
              <a:t>кастрационной</a:t>
            </a:r>
            <a:r>
              <a:rPr lang="ru-RU" dirty="0"/>
              <a:t> теории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68071"/>
            <a:ext cx="7620000" cy="385809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Осознание всей аффективной стороны </a:t>
            </a:r>
            <a:r>
              <a:rPr lang="ru-RU" dirty="0" err="1"/>
              <a:t>К.т</a:t>
            </a:r>
            <a:r>
              <a:rPr lang="ru-RU" dirty="0"/>
              <a:t>.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Ясное понимание того, как работать с разными видами защит от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Типичные защитные установки </a:t>
            </a:r>
            <a:r>
              <a:rPr lang="de-DE" dirty="0"/>
              <a:t>(</a:t>
            </a:r>
            <a:r>
              <a:rPr lang="ru-RU" dirty="0"/>
              <a:t>сопротивления Эго</a:t>
            </a:r>
            <a:r>
              <a:rPr lang="de-DE" dirty="0"/>
              <a:t>):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Идентификация с кастрированным отцом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Идентификация с мстителем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Регрессия к ранним </a:t>
            </a:r>
            <a:r>
              <a:rPr lang="ru-RU" dirty="0" err="1"/>
              <a:t>эдипальным</a:t>
            </a:r>
            <a:r>
              <a:rPr lang="ru-RU" dirty="0"/>
              <a:t>, и даже до-</a:t>
            </a:r>
            <a:r>
              <a:rPr lang="ru-RU" dirty="0" err="1"/>
              <a:t>эдипальным</a:t>
            </a:r>
            <a:r>
              <a:rPr lang="ru-RU" dirty="0"/>
              <a:t> позициям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Компромиссные симптомы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395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83897A-9FBB-46F5-BD19-5E5337149D8E}" type="slidenum">
              <a:rPr lang="de-DE" altLang="ru-RU"/>
              <a:pPr/>
              <a:t>264</a:t>
            </a:fld>
            <a:endParaRPr lang="de-DE" altLang="ru-RU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Особые проблемы</a:t>
            </a:r>
            <a:r>
              <a:rPr lang="de-DE" altLang="ru-RU"/>
              <a:t>:</a:t>
            </a:r>
          </a:p>
        </p:txBody>
      </p:sp>
      <p:sp>
        <p:nvSpPr>
          <p:cNvPr id="2549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Защиты аналитика на первоначальных стадиях</a:t>
            </a:r>
            <a:r>
              <a:rPr lang="de-DE" altLang="ru-RU"/>
              <a:t> </a:t>
            </a:r>
          </a:p>
          <a:p>
            <a:pPr eaLnBrk="1" hangingPunct="1"/>
            <a:r>
              <a:rPr lang="ru-RU" altLang="ru-RU"/>
              <a:t>Защиты аналитика от переживания кульминации процесса</a:t>
            </a:r>
            <a:endParaRPr lang="de-DE" altLang="ru-RU"/>
          </a:p>
          <a:p>
            <a:pPr eaLnBrk="1" hangingPunct="1"/>
            <a:r>
              <a:rPr lang="ru-RU" altLang="ru-RU"/>
              <a:t>Защиты аналитика от слишком раннего завершения лечения</a:t>
            </a:r>
            <a:r>
              <a:rPr lang="de-DE" altLang="ru-RU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498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F15A49-1425-49BC-8C69-582121A94FED}" type="slidenum">
              <a:rPr lang="de-DE" altLang="ru-RU"/>
              <a:pPr/>
              <a:t>265</a:t>
            </a:fld>
            <a:endParaRPr lang="de-DE" altLang="ru-RU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79341" cy="1371600"/>
          </a:xfrm>
        </p:spPr>
        <p:txBody>
          <a:bodyPr/>
          <a:lstStyle/>
          <a:p>
            <a:pPr eaLnBrk="1" hangingPunct="1"/>
            <a:r>
              <a:rPr lang="ru-RU" altLang="ru-RU" dirty="0"/>
              <a:t>ПСИХОАНАЛИТИЧЕСКАЯ ТЕОРИЯ</a:t>
            </a:r>
            <a:endParaRPr lang="de-DE" altLang="ru-RU" dirty="0"/>
          </a:p>
        </p:txBody>
      </p:sp>
      <p:sp>
        <p:nvSpPr>
          <p:cNvPr id="25600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Функция психоаналитической теории</a:t>
            </a:r>
            <a:r>
              <a:rPr lang="de-DE" altLang="ru-RU"/>
              <a:t>:</a:t>
            </a:r>
          </a:p>
          <a:p>
            <a:pPr lvl="1" eaLnBrk="1" hangingPunct="1"/>
            <a:r>
              <a:rPr lang="ru-RU" altLang="ru-RU"/>
              <a:t>Исходная система навигации в хаотичном потоке материала</a:t>
            </a:r>
            <a:endParaRPr lang="de-DE" altLang="ru-RU"/>
          </a:p>
          <a:p>
            <a:pPr lvl="1" eaLnBrk="1" hangingPunct="1"/>
            <a:r>
              <a:rPr lang="ru-RU" altLang="ru-RU"/>
              <a:t>Инструмент для понимания</a:t>
            </a:r>
            <a:endParaRPr lang="de-DE" altLang="ru-RU"/>
          </a:p>
          <a:p>
            <a:pPr lvl="1" eaLnBrk="1" hangingPunct="1"/>
            <a:r>
              <a:rPr lang="ru-RU" altLang="ru-RU"/>
              <a:t>Источник технического руководства</a:t>
            </a:r>
            <a:endParaRPr lang="de-DE" altLang="ru-RU"/>
          </a:p>
          <a:p>
            <a:pPr lvl="1" eaLnBrk="1" hangingPunct="1"/>
            <a:r>
              <a:rPr lang="ru-RU" altLang="ru-RU"/>
              <a:t>Формирование клинических и технических возможностей аналитика</a:t>
            </a:r>
            <a:r>
              <a:rPr lang="de-DE" altLang="ru-RU"/>
              <a:t> = </a:t>
            </a:r>
            <a:r>
              <a:rPr lang="ru-RU" altLang="ru-RU"/>
              <a:t>фаллоса аналитика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600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89B040-6792-43D0-83DE-7207E56B0383}" type="slidenum">
              <a:rPr lang="de-DE" altLang="ru-RU"/>
              <a:pPr/>
              <a:t>266</a:t>
            </a:fld>
            <a:endParaRPr lang="de-DE" altLang="ru-RU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Защиты против теории</a:t>
            </a:r>
            <a:endParaRPr lang="de-DE" altLang="ru-RU"/>
          </a:p>
        </p:txBody>
      </p:sp>
      <p:sp>
        <p:nvSpPr>
          <p:cNvPr id="25702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err="1"/>
              <a:t>Анти-теоретическая</a:t>
            </a:r>
            <a:r>
              <a:rPr lang="ru-RU" altLang="ru-RU" dirty="0"/>
              <a:t> установка</a:t>
            </a:r>
            <a:r>
              <a:rPr lang="de-DE" altLang="ru-RU" dirty="0"/>
              <a:t>: „</a:t>
            </a:r>
            <a:r>
              <a:rPr lang="ru-RU" altLang="ru-RU" dirty="0"/>
              <a:t>Теория плоха, так как она сужает фокус аналитика и ингибирует ненаправленное внимание</a:t>
            </a:r>
            <a:r>
              <a:rPr lang="de-DE" altLang="ru-RU" dirty="0"/>
              <a:t>“ = </a:t>
            </a:r>
            <a:r>
              <a:rPr lang="ru-RU" altLang="ru-RU" dirty="0"/>
              <a:t>Теория воспринимается как интеллектуальное насилие = сопротивление</a:t>
            </a:r>
            <a:endParaRPr lang="de-DE" altLang="ru-RU" dirty="0"/>
          </a:p>
          <a:p>
            <a:pPr eaLnBrk="1" hangingPunct="1"/>
            <a:r>
              <a:rPr lang="ru-RU" altLang="ru-RU" dirty="0"/>
              <a:t>Защиты от усвоения теории</a:t>
            </a:r>
            <a:endParaRPr lang="de-DE" altLang="ru-RU" dirty="0"/>
          </a:p>
          <a:p>
            <a:pPr eaLnBrk="1" hangingPunct="1"/>
            <a:r>
              <a:rPr lang="ru-RU" altLang="ru-RU" dirty="0"/>
              <a:t>Защиты от использования теории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702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0B41A0-1DD9-4FAA-92F5-7F8BEF90DB2E}" type="slidenum">
              <a:rPr lang="de-DE" altLang="ru-RU"/>
              <a:pPr/>
              <a:t>267</a:t>
            </a:fld>
            <a:endParaRPr lang="de-DE" altLang="ru-RU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9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Мое понимание хорошей психоаналитической работы: резюме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4363"/>
            <a:ext cx="8229600" cy="4241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1. </a:t>
            </a:r>
            <a:r>
              <a:rPr lang="ru-RU" dirty="0"/>
              <a:t>Хороший аналитик внедряет аналитический метод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2. </a:t>
            </a:r>
            <a:r>
              <a:rPr lang="ru-RU" dirty="0"/>
              <a:t>Хороший аналитик постоянно критически оценивает свою диспозицию в переносе и сопротивлении</a:t>
            </a:r>
            <a:r>
              <a:rPr lang="de-DE" dirty="0"/>
              <a:t> (</a:t>
            </a:r>
            <a:r>
              <a:rPr lang="ru-RU" dirty="0" err="1"/>
              <a:t>кастрационные</a:t>
            </a:r>
            <a:r>
              <a:rPr lang="ru-RU" dirty="0"/>
              <a:t> тревоги, тревогу смерти, вину – по </a:t>
            </a:r>
            <a:r>
              <a:rPr lang="ru-RU" dirty="0" err="1"/>
              <a:t>Биону</a:t>
            </a:r>
            <a:r>
              <a:rPr lang="ru-RU" dirty="0"/>
              <a:t> и </a:t>
            </a:r>
            <a:r>
              <a:rPr lang="ru-RU" dirty="0" err="1"/>
              <a:t>Ле</a:t>
            </a:r>
            <a:r>
              <a:rPr lang="ru-RU" dirty="0"/>
              <a:t> Солдат</a:t>
            </a:r>
            <a:r>
              <a:rPr lang="de-DE" dirty="0"/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3. </a:t>
            </a:r>
            <a:r>
              <a:rPr lang="ru-RU" dirty="0"/>
              <a:t>Хороший аналитик всегда учится на своих ошибках и хочет работать лучше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4. </a:t>
            </a:r>
            <a:r>
              <a:rPr lang="ru-RU" dirty="0"/>
              <a:t>Хороший аналитик имеет основательную перспективу развития, и работает как на пре-</a:t>
            </a:r>
            <a:r>
              <a:rPr lang="ru-RU" dirty="0" err="1"/>
              <a:t>эдипальном</a:t>
            </a:r>
            <a:r>
              <a:rPr lang="ru-RU" dirty="0"/>
              <a:t>, так и на </a:t>
            </a:r>
            <a:r>
              <a:rPr lang="ru-RU" dirty="0" err="1"/>
              <a:t>эдипальном</a:t>
            </a:r>
            <a:r>
              <a:rPr lang="ru-RU" dirty="0"/>
              <a:t> уровнях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25805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628686-D13F-4D03-B498-74CFE5684602}" type="slidenum">
              <a:rPr lang="de-DE" altLang="ru-RU"/>
              <a:pPr/>
              <a:t>268</a:t>
            </a:fld>
            <a:endParaRPr lang="de-DE" altLang="ru-RU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269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98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теория</a:t>
            </a:r>
            <a:endParaRPr lang="de-DE" altLang="ru-RU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17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9103EC-8C42-4DC3-B949-7BB6BC324BEB}" type="slidenum">
              <a:rPr lang="de-DE" altLang="ru-RU"/>
              <a:pPr/>
              <a:t>27</a:t>
            </a:fld>
            <a:endParaRPr lang="de-DE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Постоянный самоанализ</a:t>
            </a:r>
            <a:endParaRPr lang="de-DE" altLang="ru-RU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27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8587B-3B8A-4356-91EE-3247B052ACE7}" type="slidenum">
              <a:rPr lang="de-DE" altLang="ru-RU"/>
              <a:pPr/>
              <a:t>28</a:t>
            </a:fld>
            <a:endParaRPr lang="de-DE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Постоянный самоанализ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9811"/>
            <a:ext cx="8229600" cy="404635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Наши невротические </a:t>
            </a:r>
            <a:r>
              <a:rPr lang="ru-RU" dirty="0" err="1"/>
              <a:t>фаллическо-либидные</a:t>
            </a:r>
            <a:r>
              <a:rPr lang="ru-RU" dirty="0"/>
              <a:t> </a:t>
            </a:r>
            <a:r>
              <a:rPr lang="ru-RU" dirty="0" err="1"/>
              <a:t>ингибиции</a:t>
            </a:r>
            <a:r>
              <a:rPr lang="ru-RU" dirty="0"/>
              <a:t> являются наибольшим препятствием к максимально эффективному применению психоанализа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Ингибиции</a:t>
            </a:r>
            <a:r>
              <a:rPr lang="ru-RU" dirty="0"/>
              <a:t> укоренены в бессознательной тревоге и вине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Через постоянное наблюдение, анализ и преодоление защит мы повышаем собственные возможности давать самим себе, своим близким и своим пациентам наилучшее, что у нас есть! 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37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CAC3C5-5C5A-4D9A-8786-539D48984C60}" type="slidenum">
              <a:rPr lang="de-DE" altLang="ru-RU"/>
              <a:pPr/>
              <a:t>29</a:t>
            </a:fld>
            <a:endParaRPr lang="de-DE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МИССИЯ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ОСУЩЕСТВИТЬ СИНТЕЗ ПРЕДЫДУЩИХ СЕМИНАРОВ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ПОДЕЛИТЬСЯ ЛИЧНЫМ МНЕНИЕМ О ТОМ, ЧТО ТАКОЕ ХОРОШАЯ ПСИХОАНАЛИТИЧЕСКАЯ РАБОТА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РАССМОТРЕТЬ ТРИ ГЛАВНЫХ ЭЛЕМЕНТА ХОРОШЕЙ ПСИХОАНАЛИТИЧЕСКОЙ РАБОТЫ</a:t>
            </a:r>
            <a:r>
              <a:rPr lang="de-DE" dirty="0"/>
              <a:t>: </a:t>
            </a:r>
            <a:r>
              <a:rPr lang="ru-RU" dirty="0"/>
              <a:t>ЭМОЦИОНАЛЬНЫЕ ОТНОШЕНИЯ, ТЕХНИКА, ТЕОРИЯ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1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7EF85A-C71D-46BF-90BA-11B078EBC9FC}" type="slidenum">
              <a:rPr lang="de-DE" altLang="ru-RU"/>
              <a:pPr/>
              <a:t>3</a:t>
            </a:fld>
            <a:endParaRPr lang="de-DE" alt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Эмоциональные отношения аналитика и пациента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48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CD12C7-AC1A-408C-9190-9E7E5E5C9AF8}" type="slidenum">
              <a:rPr lang="de-DE" altLang="ru-RU"/>
              <a:pPr/>
              <a:t>30</a:t>
            </a:fld>
            <a:endParaRPr lang="de-DE" alt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2992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/>
              <a:t>Основа психоаналитической пирамиды</a:t>
            </a:r>
            <a:r>
              <a:rPr lang="de-DE" sz="3100" b="1" dirty="0"/>
              <a:t>:</a:t>
            </a:r>
            <a:br>
              <a:rPr lang="de-DE" sz="3100" b="1" dirty="0"/>
            </a:br>
            <a:r>
              <a:rPr lang="ru-RU" sz="3100" b="1" dirty="0"/>
              <a:t>способность к самоанализу + Аффективные</a:t>
            </a:r>
            <a:r>
              <a:rPr lang="de-DE" sz="3100" b="1" dirty="0"/>
              <a:t>/</a:t>
            </a:r>
            <a:r>
              <a:rPr lang="ru-RU" sz="3100" b="1" dirty="0"/>
              <a:t>эмоциональные отношения аналитика и пациента</a:t>
            </a:r>
            <a:br>
              <a:rPr lang="de-DE" sz="3200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84612"/>
            <a:ext cx="8229600" cy="395343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sz="4400" dirty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4400" dirty="0"/>
              <a:t>При отсутствии хороших эмоциональных/аффективных отношений аналитика и пациента ничего невозможно, но наличие хороших эмоциональных/аффективных отношений не означает, что возможно всё!</a:t>
            </a:r>
            <a:endParaRPr lang="de-DE" sz="44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58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CDF320-F705-46A5-A932-399A019878BC}" type="slidenum">
              <a:rPr lang="de-DE" altLang="ru-RU"/>
              <a:pPr/>
              <a:t>31</a:t>
            </a:fld>
            <a:endParaRPr lang="de-DE" alt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3090"/>
            <a:ext cx="8086165" cy="13046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Якорь для работы с сопротивлением и переносом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4000" dirty="0"/>
              <a:t>Эмоциональные отношения между аналитиком и пациентом – это базовый параметр психоаналитического процесса</a:t>
            </a:r>
            <a:endParaRPr lang="de-DE" sz="4000" dirty="0"/>
          </a:p>
          <a:p>
            <a:pPr algn="ctr"/>
            <a:endParaRPr lang="de-DE" sz="4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74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Техника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789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970895-3BE7-47C6-BA53-21C292517BF7}" type="slidenum">
              <a:rPr lang="de-DE" altLang="ru-RU"/>
              <a:pPr/>
              <a:t>33</a:t>
            </a:fld>
            <a:endParaRPr lang="de-DE" alt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549275" y="31749"/>
            <a:ext cx="8229600" cy="1483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/>
              <a:t>Третий этаж психоаналитической пирамиды = Техника</a:t>
            </a:r>
            <a:endParaRPr lang="de-DE" altLang="ru-RU" sz="3200" b="1" dirty="0"/>
          </a:p>
        </p:txBody>
      </p:sp>
      <p:sp>
        <p:nvSpPr>
          <p:cNvPr id="38915" name="Inhaltsplatzhalter 2"/>
          <p:cNvSpPr>
            <a:spLocks noGrp="1"/>
          </p:cNvSpPr>
          <p:nvPr>
            <p:ph idx="1"/>
          </p:nvPr>
        </p:nvSpPr>
        <p:spPr>
          <a:xfrm>
            <a:off x="457200" y="1515034"/>
            <a:ext cx="8229600" cy="4841316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Техника основывается на </a:t>
            </a:r>
            <a:r>
              <a:rPr lang="ru-RU" altLang="ru-RU" dirty="0" err="1"/>
              <a:t>Метапсихологии</a:t>
            </a:r>
            <a:r>
              <a:rPr lang="ru-RU" altLang="ru-RU" dirty="0"/>
              <a:t>, первой и второй топологии Фрейда, законах сопротивления  и переноса, но главным образом, она должна служить аффективным отношениям, должна сопровождать эмоциональные изменения. </a:t>
            </a:r>
            <a:endParaRPr lang="de-DE" altLang="ru-RU" dirty="0"/>
          </a:p>
          <a:p>
            <a:pPr eaLnBrk="1" hangingPunct="1"/>
            <a:r>
              <a:rPr lang="ru-RU" altLang="ru-RU" dirty="0"/>
              <a:t>Техническое руководство обеспечивает аналитика набором инструментов, необходимым для его ежедневной работы. </a:t>
            </a:r>
            <a:endParaRPr lang="de-DE" altLang="ru-RU" dirty="0"/>
          </a:p>
          <a:p>
            <a:pPr eaLnBrk="1" hangingPunct="1"/>
            <a:r>
              <a:rPr lang="ru-RU" altLang="ru-RU" dirty="0"/>
              <a:t>Техника ежедневной работы не должна исходить из </a:t>
            </a:r>
            <a:r>
              <a:rPr lang="ru-RU" altLang="ru-RU" dirty="0" err="1"/>
              <a:t>метапсихологии</a:t>
            </a:r>
            <a:r>
              <a:rPr lang="ru-RU" altLang="ru-RU" dirty="0"/>
              <a:t>, но из опыта эмоциональных отношений аналитика и пациента</a:t>
            </a:r>
            <a:r>
              <a:rPr lang="de-DE" altLang="ru-RU" dirty="0"/>
              <a:t> = </a:t>
            </a:r>
            <a:r>
              <a:rPr lang="ru-RU" altLang="ru-RU" dirty="0"/>
              <a:t>Вы не должны механически использовать инструменты, но Вам следует применять их в соответствии с эмоциональной реальностью, существующей между аналитиком и пациентом.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891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B3EC64-F521-4165-B0E8-A13F1E4456AA}" type="slidenum">
              <a:rPr lang="de-DE" altLang="ru-RU"/>
              <a:pPr/>
              <a:t>34</a:t>
            </a:fld>
            <a:endParaRPr lang="de-DE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6312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/>
              <a:t>Теория техники и техническое руководство создают основу психоаналитического процесса</a:t>
            </a:r>
            <a:br>
              <a:rPr lang="de-DE" altLang="ru-RU" sz="2800" b="1" dirty="0"/>
            </a:br>
            <a:endParaRPr lang="de-DE" altLang="ru-RU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0846"/>
            <a:ext cx="8229600" cy="38727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 истории психоанализа происходит развитие технических принципов</a:t>
            </a:r>
            <a:r>
              <a:rPr lang="de-DE" dirty="0"/>
              <a:t>, </a:t>
            </a:r>
            <a:r>
              <a:rPr lang="ru-RU" dirty="0"/>
              <a:t>которые обобщаются хорошим аналитиком через его личное развитие и обучение: ранний Фрейд, поздний Фрейд, </a:t>
            </a:r>
            <a:r>
              <a:rPr lang="ru-RU" dirty="0" err="1"/>
              <a:t>Кляйн</a:t>
            </a:r>
            <a:r>
              <a:rPr lang="ru-RU" dirty="0"/>
              <a:t>, </a:t>
            </a:r>
            <a:r>
              <a:rPr lang="ru-RU" dirty="0" err="1"/>
              <a:t>Балинт</a:t>
            </a:r>
            <a:r>
              <a:rPr lang="ru-RU" dirty="0"/>
              <a:t>/</a:t>
            </a:r>
            <a:r>
              <a:rPr lang="ru-RU" dirty="0" err="1"/>
              <a:t>Винникот</a:t>
            </a:r>
            <a:r>
              <a:rPr lang="ru-RU" dirty="0"/>
              <a:t>/</a:t>
            </a:r>
            <a:r>
              <a:rPr lang="ru-RU" dirty="0" err="1"/>
              <a:t>Кохут</a:t>
            </a:r>
            <a:r>
              <a:rPr lang="ru-RU" dirty="0"/>
              <a:t>, </a:t>
            </a:r>
            <a:r>
              <a:rPr lang="ru-RU" dirty="0" err="1"/>
              <a:t>Лакан</a:t>
            </a:r>
            <a:r>
              <a:rPr lang="ru-RU" dirty="0"/>
              <a:t>, </a:t>
            </a:r>
            <a:r>
              <a:rPr lang="ru-RU" dirty="0" err="1"/>
              <a:t>Бион</a:t>
            </a:r>
            <a:r>
              <a:rPr lang="ru-RU" dirty="0"/>
              <a:t>, </a:t>
            </a:r>
            <a:r>
              <a:rPr lang="ru-RU" dirty="0" err="1"/>
              <a:t>Баранже</a:t>
            </a:r>
            <a:r>
              <a:rPr lang="ru-RU" dirty="0"/>
              <a:t>/Ферро, </a:t>
            </a:r>
            <a:r>
              <a:rPr lang="ru-RU" dirty="0" err="1"/>
              <a:t>Ле</a:t>
            </a:r>
            <a:r>
              <a:rPr lang="ru-RU" dirty="0"/>
              <a:t> Солдат…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Каждое блюдо в меню состоит из ранних ингредиентов и включений нового, что образует новую парадигму.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399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9F7E82-83C2-4E82-B64A-2BBD47BE7142}" type="slidenum">
              <a:rPr lang="de-DE" altLang="ru-RU"/>
              <a:pPr/>
              <a:t>35</a:t>
            </a:fld>
            <a:endParaRPr lang="de-DE" alt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Теория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09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61AAD6-9650-48B8-BAF4-F458C3FEB7B1}" type="slidenum">
              <a:rPr lang="de-DE" altLang="ru-RU"/>
              <a:pPr/>
              <a:t>36</a:t>
            </a:fld>
            <a:endParaRPr lang="de-DE" alt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60659" cy="190916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/>
              <a:t>Теория как навигационный инструмент в хаотичном потоке материала</a:t>
            </a:r>
            <a:endParaRPr lang="de-DE" altLang="ru-RU" sz="3200" dirty="0"/>
          </a:p>
        </p:txBody>
      </p:sp>
      <p:sp>
        <p:nvSpPr>
          <p:cNvPr id="41987" name="Inhaltsplatzhalter 2"/>
          <p:cNvSpPr>
            <a:spLocks noGrp="1"/>
          </p:cNvSpPr>
          <p:nvPr>
            <p:ph idx="1"/>
          </p:nvPr>
        </p:nvSpPr>
        <p:spPr>
          <a:xfrm>
            <a:off x="457200" y="2061882"/>
            <a:ext cx="7620000" cy="406428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de-DE" altLang="ru-RU" b="1" dirty="0"/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800" b="1" dirty="0"/>
              <a:t>Постоянно развивающаяся и дееспособная психоаналитическая Теория развития человека на базе Теории влечений и Теории Эдипова комплекса являются мощным инструментом и навигационной системой в ежедневной клинической работе хорошего аналитика. </a:t>
            </a:r>
            <a:r>
              <a:rPr lang="de-DE" altLang="ru-RU" sz="2800" b="1" dirty="0"/>
              <a:t> </a:t>
            </a:r>
          </a:p>
          <a:p>
            <a:pPr marL="0" indent="0" eaLnBrk="1" hangingPunct="1">
              <a:buFont typeface="Arial" charset="0"/>
              <a:buNone/>
            </a:pP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19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33D9B0-0A1F-4A95-91C2-A246CE3A0E47}" type="slidenum">
              <a:rPr lang="de-DE" altLang="ru-RU"/>
              <a:pPr/>
              <a:t>37</a:t>
            </a:fld>
            <a:endParaRPr lang="de-DE" alt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736541" cy="161332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Пирамида психоаналитической работы целиком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30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A64573-EE55-4095-96CB-6AEC9678523F}" type="slidenum">
              <a:rPr lang="de-DE" altLang="ru-RU"/>
              <a:pPr/>
              <a:t>38</a:t>
            </a:fld>
            <a:endParaRPr lang="de-DE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15153"/>
            <a:ext cx="7763353" cy="1537447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Синтез всех аспектов психоаналитических возможностей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Неизменная сложнейшая задача аналитика в ежедневной ситуации </a:t>
            </a:r>
            <a:r>
              <a:rPr lang="ru-RU" dirty="0" err="1"/>
              <a:t>здесь-и-сейчас</a:t>
            </a:r>
            <a:r>
              <a:rPr lang="ru-RU" dirty="0"/>
              <a:t>, касающейся психоаналитического процесса</a:t>
            </a:r>
            <a:r>
              <a:rPr lang="de-DE" dirty="0"/>
              <a:t> = </a:t>
            </a:r>
          </a:p>
          <a:p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наиболее эффективно использовать теорию, чтобы понимать какой бессознательный конфликт </a:t>
            </a:r>
            <a:r>
              <a:rPr lang="ru-RU" dirty="0" err="1"/>
              <a:t>реактивируется</a:t>
            </a:r>
            <a:r>
              <a:rPr lang="ru-RU" dirty="0"/>
              <a:t> в аналитической ситуации </a:t>
            </a:r>
            <a:r>
              <a:rPr lang="ru-RU" dirty="0" err="1"/>
              <a:t>здесь-и-сейчас</a:t>
            </a:r>
            <a:r>
              <a:rPr lang="de-DE" dirty="0"/>
              <a:t>!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осуществлять самоанализ, чтобы понимать </a:t>
            </a:r>
            <a:r>
              <a:rPr lang="ru-RU" dirty="0" err="1"/>
              <a:t>контрперенос</a:t>
            </a:r>
            <a:r>
              <a:rPr lang="ru-RU" dirty="0"/>
              <a:t> и свои защиты от него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обладать эмоциональными способностями </a:t>
            </a:r>
            <a:r>
              <a:rPr lang="de-DE" dirty="0"/>
              <a:t>=</a:t>
            </a:r>
            <a:r>
              <a:rPr lang="ru-RU" dirty="0"/>
              <a:t> возможностями, чтобы контактировать с собственными чувствами и с чувствами пациента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обладать техническими знаниями и навыками – возможностями, которые будут подсказывать, что делать и чего не делать, что говорить и чего не говорить</a:t>
            </a:r>
            <a:endParaRPr lang="de-DE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ru-RU" dirty="0"/>
              <a:t>Необходимо располагать глубоким максимально подробным знанием теории, которая станет навигатором в хаотичном потоке материала и поможет понимать какие конфликты активируются в данный момент жизни пациента и проявляются в переносе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1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Что я хочу дать вам с помощью этого семинара</a:t>
            </a:r>
            <a:r>
              <a:rPr lang="de-DE" dirty="0"/>
              <a:t>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4318"/>
            <a:ext cx="7620000" cy="48137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Я хочу познакомить вас с собственными установками относительно психоанализа, поделиться своей страстью и верой в него.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Я хочу передать клинические знания, поскольку в них заключается суть психоанализа.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Я хочу, чтобы вы использовали этот семинар как проверку себя: оцените собственные психоаналитические возможности, определите сферы, в которых вы нуждаетесь в поддержке, и сферы для дальнейшего развития и роста! Будьте самокритичны, сфокусируйтесь на своих сильных и слабых сторонах.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1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5AC632-843A-473E-BECF-BD863C46FFFA}" type="slidenum">
              <a:rPr lang="de-DE" altLang="ru-RU"/>
              <a:pPr/>
              <a:t>4</a:t>
            </a:fld>
            <a:endParaRPr lang="de-DE" alt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Дидактическая структура семинара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Мы проработаем пирамиду от основания к вершине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Первая часть посвящена самоанализу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Вторая часть посвящена эмоциональным отношениям аналитик-пациент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Третья часть посвящена техническому руководству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Четвертая часть посвящена теории как навигационному инструменту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 каждой части мы разберем концепты, клинические примеры ошибок с моей стороны, и возможно, с вашей, а также обсудим практическую ценность этого знания для вас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40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17D2F5-FA9A-49E1-8291-03FA51252995}" type="slidenum">
              <a:rPr lang="de-DE" altLang="ru-RU"/>
              <a:pPr/>
              <a:t>40</a:t>
            </a:fld>
            <a:endParaRPr lang="de-DE" alt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Процесс семинара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057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50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2253F-C950-4253-96BD-8C0C6E0BB9EE}" type="slidenum">
              <a:rPr lang="de-DE" altLang="ru-RU"/>
              <a:pPr/>
              <a:t>41</a:t>
            </a:fld>
            <a:endParaRPr lang="de-DE" alt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Постоянный самоанализ</a:t>
            </a:r>
            <a:endParaRPr lang="de-DE" altLang="ru-RU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608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063034-F3B1-4A17-B64B-E41548A79397}" type="slidenum">
              <a:rPr lang="de-DE" altLang="ru-RU"/>
              <a:pPr/>
              <a:t>42</a:t>
            </a:fld>
            <a:endParaRPr lang="de-DE" alt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5482" cy="967870"/>
          </a:xfrm>
        </p:spPr>
        <p:txBody>
          <a:bodyPr/>
          <a:lstStyle/>
          <a:p>
            <a:pPr eaLnBrk="1" hangingPunct="1"/>
            <a:r>
              <a:rPr lang="ru-RU" altLang="ru-RU" dirty="0"/>
              <a:t>Постоянный самоанализ</a:t>
            </a:r>
            <a:endParaRPr lang="de-DE" altLang="ru-RU" dirty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Обязательное этическое условие и основание</a:t>
            </a:r>
            <a:endParaRPr lang="de-DE" altLang="ru-RU" dirty="0"/>
          </a:p>
          <a:p>
            <a:pPr eaLnBrk="1" hangingPunct="1"/>
            <a:r>
              <a:rPr lang="ru-RU" altLang="ru-RU" dirty="0"/>
              <a:t>Культура неудач</a:t>
            </a:r>
            <a:endParaRPr lang="de-DE" altLang="ru-RU" dirty="0"/>
          </a:p>
          <a:p>
            <a:pPr eaLnBrk="1" hangingPunct="1"/>
            <a:r>
              <a:rPr lang="ru-RU" altLang="ru-RU" dirty="0"/>
              <a:t>Изменения начинаются внутри Аналитика</a:t>
            </a:r>
            <a:endParaRPr lang="de-DE" altLang="ru-RU" dirty="0"/>
          </a:p>
          <a:p>
            <a:r>
              <a:rPr lang="ru-RU" altLang="ru-RU" dirty="0"/>
              <a:t>Предупреждение Фрейда:  аналитики используют пациентов, чтобы отвлечься от собственных проблем, вместо, того чтобы анализировать себя, они анализируют пациентов</a:t>
            </a:r>
            <a:r>
              <a:rPr lang="de-DE" dirty="0"/>
              <a:t>!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Интервизия</a:t>
            </a:r>
            <a:r>
              <a:rPr lang="ru-RU" altLang="ru-RU" dirty="0"/>
              <a:t>/</a:t>
            </a:r>
            <a:r>
              <a:rPr lang="ru-RU" altLang="ru-RU" dirty="0" err="1"/>
              <a:t>Супервизия</a:t>
            </a:r>
            <a:r>
              <a:rPr lang="ru-RU" altLang="ru-RU" dirty="0"/>
              <a:t>/Повторный анализ</a:t>
            </a:r>
          </a:p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 = </a:t>
            </a:r>
            <a:r>
              <a:rPr lang="ru-RU" dirty="0"/>
              <a:t>Вернемся к нашим баранам!</a:t>
            </a:r>
            <a:r>
              <a:rPr lang="de-DE" dirty="0"/>
              <a:t> </a:t>
            </a:r>
          </a:p>
          <a:p>
            <a:pPr eaLnBrk="1" hangingPunct="1"/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710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1E18FF-DE26-42A4-9BB0-61473BF63A78}" type="slidenum">
              <a:rPr lang="de-DE" altLang="ru-RU"/>
              <a:pPr/>
              <a:t>43</a:t>
            </a:fld>
            <a:endParaRPr lang="de-DE" alt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763435" cy="2250485"/>
          </a:xfrm>
        </p:spPr>
        <p:txBody>
          <a:bodyPr>
            <a:normAutofit/>
          </a:bodyPr>
          <a:lstStyle/>
          <a:p>
            <a:r>
              <a:rPr lang="ru-RU" altLang="ru-RU" dirty="0"/>
              <a:t>этическое условие и основание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03202"/>
            <a:ext cx="7620000" cy="3722961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ru-RU" dirty="0"/>
              <a:t>Бессознательные желания аналитика могут привести к сексуальному/агрессивному/</a:t>
            </a:r>
            <a:r>
              <a:rPr lang="ru-RU" dirty="0" err="1"/>
              <a:t>нарциссическому</a:t>
            </a:r>
            <a:r>
              <a:rPr lang="ru-RU" dirty="0"/>
              <a:t> использованию пациента</a:t>
            </a:r>
            <a:endParaRPr lang="de-DE" dirty="0"/>
          </a:p>
          <a:p>
            <a:r>
              <a:rPr lang="ru-RU" dirty="0"/>
              <a:t>Бессознательные защиты аналитика могут привести к </a:t>
            </a:r>
            <a:r>
              <a:rPr lang="ru-RU" dirty="0" err="1"/>
              <a:t>ингибициям</a:t>
            </a:r>
            <a:r>
              <a:rPr lang="ru-RU" dirty="0"/>
              <a:t> в работе, низкой аналитической эффективности и слабым терапевтическим результатам</a:t>
            </a:r>
            <a:endParaRPr lang="de-DE" dirty="0"/>
          </a:p>
          <a:p>
            <a:r>
              <a:rPr lang="ru-RU" dirty="0"/>
              <a:t>Главное практическое и этическое требование: Никогда не уступайте желанию понять собственное бессознательное (и других)</a:t>
            </a:r>
            <a:r>
              <a:rPr lang="de-DE" dirty="0"/>
              <a:t> </a:t>
            </a:r>
            <a:r>
              <a:rPr lang="ru-RU" dirty="0"/>
              <a:t>как бы болезненно это не было</a:t>
            </a:r>
            <a:r>
              <a:rPr lang="de-DE" dirty="0"/>
              <a:t>!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7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Культура неудач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dirty="0"/>
              <a:t>Никто не совершенен</a:t>
            </a:r>
            <a:r>
              <a:rPr lang="de-DE" dirty="0"/>
              <a:t>!</a:t>
            </a:r>
          </a:p>
          <a:p>
            <a:r>
              <a:rPr lang="ru-RU" dirty="0"/>
              <a:t>Все ошибаются</a:t>
            </a:r>
            <a:r>
              <a:rPr lang="de-DE" dirty="0"/>
              <a:t>!</a:t>
            </a:r>
          </a:p>
          <a:p>
            <a:r>
              <a:rPr lang="ru-RU" dirty="0"/>
              <a:t>Не используйте это как отговорку, а наоборот, как стимул становится все лучше и лучше</a:t>
            </a:r>
            <a:r>
              <a:rPr lang="de-DE" dirty="0"/>
              <a:t> = </a:t>
            </a:r>
            <a:r>
              <a:rPr lang="ru-RU" dirty="0"/>
              <a:t>Кай Дзен</a:t>
            </a:r>
            <a:r>
              <a:rPr lang="de-DE" dirty="0"/>
              <a:t>!</a:t>
            </a:r>
          </a:p>
          <a:p>
            <a:r>
              <a:rPr lang="ru-RU" dirty="0"/>
              <a:t>Принимайте свои ошибки и неудачи</a:t>
            </a:r>
            <a:r>
              <a:rPr lang="de-DE" dirty="0"/>
              <a:t>!</a:t>
            </a:r>
          </a:p>
          <a:p>
            <a:r>
              <a:rPr lang="ru-RU" dirty="0"/>
              <a:t>Говорите о них</a:t>
            </a:r>
            <a:r>
              <a:rPr lang="de-DE" dirty="0"/>
              <a:t>, </a:t>
            </a:r>
            <a:r>
              <a:rPr lang="ru-RU" dirty="0"/>
              <a:t>в </a:t>
            </a:r>
            <a:r>
              <a:rPr lang="ru-RU" dirty="0" err="1"/>
              <a:t>супервизии</a:t>
            </a:r>
            <a:r>
              <a:rPr lang="de-DE" dirty="0"/>
              <a:t>/</a:t>
            </a:r>
            <a:r>
              <a:rPr lang="ru-RU" dirty="0" err="1"/>
              <a:t>интервизии</a:t>
            </a:r>
            <a:r>
              <a:rPr lang="de-DE" dirty="0"/>
              <a:t>/</a:t>
            </a:r>
            <a:r>
              <a:rPr lang="ru-RU" dirty="0"/>
              <a:t>на конференциях</a:t>
            </a:r>
            <a:r>
              <a:rPr lang="de-DE" dirty="0"/>
              <a:t> = </a:t>
            </a:r>
            <a:r>
              <a:rPr lang="ru-RU" dirty="0"/>
              <a:t>снижайте уровень патологического </a:t>
            </a:r>
            <a:r>
              <a:rPr lang="ru-RU" dirty="0" err="1"/>
              <a:t>перфекционизма</a:t>
            </a:r>
            <a:r>
              <a:rPr lang="ru-RU" dirty="0"/>
              <a:t> и тревоги</a:t>
            </a:r>
            <a:r>
              <a:rPr lang="de-DE" dirty="0"/>
              <a:t>!</a:t>
            </a:r>
          </a:p>
          <a:p>
            <a:r>
              <a:rPr lang="ru-RU" dirty="0"/>
              <a:t>Анализируйте свои ошибки и неудачи</a:t>
            </a:r>
            <a:r>
              <a:rPr lang="de-DE" dirty="0"/>
              <a:t>!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8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0307"/>
            <a:ext cx="7826188" cy="1564182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Изменения начинаются с аналитика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ru-RU" dirty="0"/>
              <a:t>Предупреждение Фрейда</a:t>
            </a:r>
            <a:r>
              <a:rPr lang="de-DE" dirty="0"/>
              <a:t>: </a:t>
            </a:r>
            <a:r>
              <a:rPr lang="ru-RU" altLang="ru-RU" dirty="0"/>
              <a:t>аналитики используют пациентов, чтобы отвлечься от собственных проблем, вместо, того чтобы анализировать себя, они анализируют пациентов</a:t>
            </a:r>
            <a:r>
              <a:rPr lang="de-DE" dirty="0"/>
              <a:t>! </a:t>
            </a:r>
          </a:p>
          <a:p>
            <a:endParaRPr lang="de-DE" dirty="0"/>
          </a:p>
          <a:p>
            <a:r>
              <a:rPr lang="ru-RU" dirty="0"/>
              <a:t>Пациент должен бессознательно переживать то, что постоянно прорабатывает аналитик в себе</a:t>
            </a:r>
            <a:endParaRPr lang="de-DE" dirty="0"/>
          </a:p>
          <a:p>
            <a:endParaRPr lang="de-DE" dirty="0"/>
          </a:p>
          <a:p>
            <a:r>
              <a:rPr lang="ru-RU" dirty="0" err="1"/>
              <a:t>Интервизия</a:t>
            </a:r>
            <a:r>
              <a:rPr lang="de-DE" dirty="0"/>
              <a:t>/</a:t>
            </a:r>
            <a:r>
              <a:rPr lang="ru-RU" dirty="0" err="1"/>
              <a:t>Супервизия</a:t>
            </a:r>
            <a:r>
              <a:rPr lang="de-DE" dirty="0"/>
              <a:t>/</a:t>
            </a:r>
            <a:r>
              <a:rPr lang="ru-RU" dirty="0"/>
              <a:t>Повторный анализ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Известный текст </a:t>
            </a:r>
            <a:r>
              <a:rPr lang="ru-RU" dirty="0" err="1"/>
              <a:t>Жудит</a:t>
            </a:r>
            <a:r>
              <a:rPr lang="ru-RU" dirty="0"/>
              <a:t> </a:t>
            </a:r>
            <a:r>
              <a:rPr lang="ru-RU" dirty="0" err="1"/>
              <a:t>Ле</a:t>
            </a:r>
            <a:r>
              <a:rPr lang="ru-RU" dirty="0"/>
              <a:t> Солдат</a:t>
            </a:r>
            <a:endParaRPr lang="de-DE" dirty="0"/>
          </a:p>
          <a:p>
            <a:r>
              <a:rPr lang="ru-RU" dirty="0"/>
              <a:t>Психоанализ исцеляет</a:t>
            </a:r>
            <a:r>
              <a:rPr lang="de-DE" dirty="0"/>
              <a:t>?</a:t>
            </a:r>
          </a:p>
          <a:p>
            <a:r>
              <a:rPr lang="ru-RU" dirty="0"/>
              <a:t>Жесткое обвинение</a:t>
            </a:r>
            <a:r>
              <a:rPr lang="de-DE" dirty="0"/>
              <a:t>: </a:t>
            </a:r>
            <a:r>
              <a:rPr lang="ru-RU" dirty="0"/>
              <a:t>Психоанализ не дает того, что обещает</a:t>
            </a:r>
            <a:r>
              <a:rPr lang="de-DE" dirty="0"/>
              <a:t>!</a:t>
            </a:r>
          </a:p>
          <a:p>
            <a:r>
              <a:rPr lang="de-DE" dirty="0"/>
              <a:t>„</a:t>
            </a:r>
            <a:r>
              <a:rPr lang="ru-RU" dirty="0"/>
              <a:t>Всем, что у меня есть, и чем я являюсь, я обязан аналитику</a:t>
            </a:r>
            <a:r>
              <a:rPr lang="de-DE" dirty="0"/>
              <a:t>“</a:t>
            </a:r>
          </a:p>
          <a:p>
            <a:r>
              <a:rPr lang="ru-RU" dirty="0"/>
              <a:t>Я не знаю, исцеляет ли психоанализ, но моя жизнь точно была бы значительно хуже без него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5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Серьезный урок</a:t>
            </a:r>
            <a:r>
              <a:rPr lang="de-DE" dirty="0"/>
              <a:t>: </a:t>
            </a:r>
            <a:r>
              <a:rPr lang="ru-RU" dirty="0"/>
              <a:t>никаких поспешных выводов</a:t>
            </a:r>
            <a:endParaRPr lang="de-DE" dirty="0"/>
          </a:p>
          <a:p>
            <a:r>
              <a:rPr lang="ru-RU" dirty="0"/>
              <a:t>Законы бессознательного</a:t>
            </a:r>
            <a:r>
              <a:rPr lang="de-DE" dirty="0"/>
              <a:t>: </a:t>
            </a:r>
            <a:r>
              <a:rPr lang="ru-RU" dirty="0"/>
              <a:t>оно не настолько дружелюбно, чтобы легко себя раскрывать</a:t>
            </a:r>
            <a:r>
              <a:rPr lang="de-DE" dirty="0"/>
              <a:t>...</a:t>
            </a:r>
          </a:p>
          <a:p>
            <a:r>
              <a:rPr lang="ru-RU" dirty="0"/>
              <a:t>Исцеление не является целью психоаналитического процесса</a:t>
            </a:r>
            <a:endParaRPr lang="de-DE" dirty="0"/>
          </a:p>
          <a:p>
            <a:r>
              <a:rPr lang="ru-RU" dirty="0"/>
              <a:t>Исцеление – это понятие, пришедшее из медицины</a:t>
            </a:r>
            <a:endParaRPr lang="de-DE" dirty="0"/>
          </a:p>
          <a:p>
            <a:r>
              <a:rPr lang="ru-RU" dirty="0"/>
              <a:t>В психоанализе слово «исцеление» это просто сексуальная ассоциация, не более</a:t>
            </a:r>
            <a:r>
              <a:rPr lang="de-DE" dirty="0"/>
              <a:t>...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тематике «исцеления» должно быть скрыт конфликт</a:t>
            </a:r>
            <a:endParaRPr lang="de-DE" dirty="0"/>
          </a:p>
          <a:p>
            <a:r>
              <a:rPr lang="ru-RU" dirty="0"/>
              <a:t>Осознанное разочарование – это симптом, а не результат рационального обдумывания</a:t>
            </a:r>
            <a:endParaRPr lang="de-DE" dirty="0"/>
          </a:p>
          <a:p>
            <a:r>
              <a:rPr lang="ru-RU" dirty="0"/>
              <a:t>Таким образом, сам по себе вопрос: «Исцеляет ли анализ?», – это симптом</a:t>
            </a:r>
            <a:endParaRPr lang="de-DE" dirty="0"/>
          </a:p>
          <a:p>
            <a:r>
              <a:rPr lang="ru-RU" dirty="0"/>
              <a:t>За обвинением аналитика в том, что он не сдерживает своих обещаний, скрывается самообвинение, защита от бессознательного обвинения себя</a:t>
            </a:r>
            <a:endParaRPr lang="de-DE" dirty="0"/>
          </a:p>
          <a:p>
            <a:r>
              <a:rPr lang="ru-RU" dirty="0"/>
              <a:t>Аналитики находятся в бессознательном конфликте </a:t>
            </a:r>
            <a:r>
              <a:rPr lang="ru-RU" dirty="0" err="1"/>
              <a:t>Супер-Эго</a:t>
            </a:r>
            <a:r>
              <a:rPr lang="ru-RU" dirty="0"/>
              <a:t> с собственной наукой</a:t>
            </a:r>
            <a:r>
              <a:rPr lang="de-DE" dirty="0"/>
              <a:t>!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0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Процесс семинара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057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A6254F-0E20-447F-A4B5-F6E314697AEB}" type="slidenum">
              <a:rPr lang="de-DE" altLang="ru-RU"/>
              <a:pPr/>
              <a:t>5</a:t>
            </a:fld>
            <a:endParaRPr lang="de-DE" alt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мы должны фокусироваться на осознанном аффекте, требовании «исцеления», фантазиях относительно того, в чем заключается исцеление</a:t>
            </a:r>
            <a:r>
              <a:rPr lang="de-DE" dirty="0"/>
              <a:t>! </a:t>
            </a:r>
          </a:p>
          <a:p>
            <a:r>
              <a:rPr lang="ru-RU" dirty="0" err="1"/>
              <a:t>Ле</a:t>
            </a:r>
            <a:r>
              <a:rPr lang="ru-RU" dirty="0"/>
              <a:t> Солдат</a:t>
            </a:r>
            <a:r>
              <a:rPr lang="de-DE" dirty="0"/>
              <a:t>: </a:t>
            </a:r>
            <a:r>
              <a:rPr lang="ru-RU" dirty="0"/>
              <a:t>Как я анализирую</a:t>
            </a:r>
            <a:r>
              <a:rPr lang="de-DE" dirty="0"/>
              <a:t>: </a:t>
            </a:r>
            <a:r>
              <a:rPr lang="ru-RU" dirty="0"/>
              <a:t>Я люблю бороться за знания, люблю момент триумфа после тяжелой работы с сопротивлением</a:t>
            </a:r>
            <a:r>
              <a:rPr lang="de-DE" dirty="0"/>
              <a:t>. </a:t>
            </a:r>
            <a:r>
              <a:rPr lang="ru-RU" dirty="0"/>
              <a:t>Я не могу жить без чтения хорошей литературы, не могу жить без анализа</a:t>
            </a:r>
            <a:r>
              <a:rPr lang="de-DE" dirty="0"/>
              <a:t>...</a:t>
            </a:r>
            <a:r>
              <a:rPr lang="ru-RU" dirty="0"/>
              <a:t> Это вопрос удовлетворения агрессивного влечения</a:t>
            </a:r>
            <a:r>
              <a:rPr lang="de-DE" dirty="0"/>
              <a:t>....</a:t>
            </a:r>
          </a:p>
          <a:p>
            <a:r>
              <a:rPr lang="ru-RU" dirty="0"/>
              <a:t>Но что такое психоанализ</a:t>
            </a:r>
            <a:r>
              <a:rPr lang="de-DE" dirty="0"/>
              <a:t>? </a:t>
            </a:r>
            <a:r>
              <a:rPr lang="ru-RU" dirty="0"/>
              <a:t>Это не что-то, витающее в воздухе</a:t>
            </a:r>
            <a:r>
              <a:rPr lang="de-DE" dirty="0"/>
              <a:t>...</a:t>
            </a:r>
            <a:r>
              <a:rPr lang="ru-RU" dirty="0"/>
              <a:t>это ЗНАНИЕ человека</a:t>
            </a:r>
            <a:r>
              <a:rPr lang="de-DE" dirty="0"/>
              <a:t>, </a:t>
            </a:r>
            <a:r>
              <a:rPr lang="ru-RU" dirty="0"/>
              <a:t>это Фрейд</a:t>
            </a:r>
            <a:r>
              <a:rPr lang="de-DE" dirty="0"/>
              <a:t>! </a:t>
            </a:r>
            <a:r>
              <a:rPr lang="ru-RU" dirty="0"/>
              <a:t>Я забрала это у него и сделала своим</a:t>
            </a:r>
            <a:r>
              <a:rPr lang="de-DE" dirty="0"/>
              <a:t>!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45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ФРЕЙД в письме своему другу Эмилю </a:t>
            </a:r>
            <a:r>
              <a:rPr lang="ru-RU" dirty="0" err="1"/>
              <a:t>Флассу</a:t>
            </a:r>
            <a:r>
              <a:rPr lang="ru-RU" dirty="0"/>
              <a:t> (не </a:t>
            </a:r>
            <a:r>
              <a:rPr lang="ru-RU" dirty="0" err="1"/>
              <a:t>Флиссу</a:t>
            </a:r>
            <a:r>
              <a:rPr lang="ru-RU" dirty="0"/>
              <a:t>)</a:t>
            </a:r>
            <a:r>
              <a:rPr lang="de-DE" dirty="0"/>
              <a:t>, </a:t>
            </a:r>
            <a:r>
              <a:rPr lang="ru-RU" dirty="0"/>
              <a:t>в возрасте 16-18 лет</a:t>
            </a:r>
            <a:r>
              <a:rPr lang="de-DE" dirty="0"/>
              <a:t>...</a:t>
            </a:r>
          </a:p>
          <a:p>
            <a:r>
              <a:rPr lang="de-DE" dirty="0"/>
              <a:t>„</a:t>
            </a:r>
            <a:r>
              <a:rPr lang="ru-RU" dirty="0"/>
              <a:t>Я осознал, что хочу стать исследователем природы (…), хочу получать озарение, изучая устройство природы, которому тысячи лет, слушать его нетленные процессы, и </a:t>
            </a:r>
            <a:r>
              <a:rPr lang="ru-RU" i="1" dirty="0"/>
              <a:t>делиться своим трофеем со всеми, кто готов учиться</a:t>
            </a:r>
            <a:r>
              <a:rPr lang="ru-RU" dirty="0"/>
              <a:t>! </a:t>
            </a:r>
            <a:r>
              <a:rPr lang="de-DE" i="1" dirty="0"/>
              <a:t>“</a:t>
            </a:r>
          </a:p>
          <a:p>
            <a:r>
              <a:rPr lang="ru-RU" dirty="0" err="1"/>
              <a:t>Ле</a:t>
            </a:r>
            <a:r>
              <a:rPr lang="ru-RU" dirty="0"/>
              <a:t> солдат</a:t>
            </a:r>
            <a:r>
              <a:rPr lang="de-DE" dirty="0"/>
              <a:t>: </a:t>
            </a:r>
            <a:r>
              <a:rPr lang="ru-RU" dirty="0"/>
              <a:t>Я учусь от Фрейда! Мое влечение направило свои требования к ЕГО науке, которую я хочу сделать СВОЕЙ</a:t>
            </a:r>
            <a:r>
              <a:rPr lang="de-DE" dirty="0"/>
              <a:t>!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4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ru-RU" dirty="0"/>
              <a:t>Я хочу весь трофей</a:t>
            </a:r>
            <a:r>
              <a:rPr lang="de-DE" dirty="0"/>
              <a:t>!</a:t>
            </a:r>
          </a:p>
          <a:p>
            <a:endParaRPr lang="de-DE" dirty="0"/>
          </a:p>
          <a:p>
            <a:r>
              <a:rPr lang="ru-RU" dirty="0"/>
              <a:t>Высокомерный порыв Фрейда поделиться своим трофеем, также как и обесценивание психоаналитиками своей науки, проистекает из одной и тоже защиты от обвинений со стороны </a:t>
            </a:r>
            <a:r>
              <a:rPr lang="ru-RU" dirty="0" err="1"/>
              <a:t>Супер-Эго</a:t>
            </a:r>
            <a:r>
              <a:rPr lang="ru-RU" dirty="0"/>
              <a:t>: Вы кастрировали Фрейда, присвоили его собственность. Главные обвинения направлены на кастрацию и воровство!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15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dirty="0"/>
              <a:t>Сделать психоанализ своим собственным, присвоить науку Фрейда, значит осуществить три вещи, три преступления</a:t>
            </a:r>
            <a:r>
              <a:rPr lang="de-DE" dirty="0"/>
              <a:t>:</a:t>
            </a:r>
            <a:r>
              <a:rPr lang="ru-RU" dirty="0"/>
              <a:t> Кастрацию, Воровство и Убийство</a:t>
            </a:r>
            <a:r>
              <a:rPr lang="de-DE" dirty="0"/>
              <a:t>!</a:t>
            </a:r>
          </a:p>
          <a:p>
            <a:r>
              <a:rPr lang="ru-RU" dirty="0"/>
              <a:t>В тот момент, когда я повышаю свои возможности, делаю психоанализ своим, использую его как принадлежащий мне, использую его максимально, я совершаю преступление</a:t>
            </a:r>
            <a:r>
              <a:rPr lang="de-DE" dirty="0"/>
              <a:t>:</a:t>
            </a:r>
          </a:p>
          <a:p>
            <a:r>
              <a:rPr lang="ru-RU" dirty="0"/>
              <a:t>Я кастрирую, Я ворую, Я убиваю</a:t>
            </a:r>
            <a:r>
              <a:rPr lang="de-DE" dirty="0"/>
              <a:t>!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7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 забывайте</a:t>
            </a:r>
            <a:r>
              <a:rPr lang="de-DE" dirty="0"/>
              <a:t>: </a:t>
            </a:r>
            <a:r>
              <a:rPr lang="ru-RU" dirty="0"/>
              <a:t>в реальности (внешней) во владениях психоанализа нет никого, ничего, никаких материальных сокровищ</a:t>
            </a:r>
            <a:r>
              <a:rPr lang="de-DE" dirty="0"/>
              <a:t>.</a:t>
            </a:r>
            <a:r>
              <a:rPr lang="ru-RU" dirty="0"/>
              <a:t> НО, это не имеет значения во внутреннем мире бессознательного: ЗДЕСЬ есть ЧТО-ТО, что мое влечение стремится получить, украсть, овладеть и использовать!</a:t>
            </a:r>
            <a:r>
              <a:rPr lang="de-DE" dirty="0"/>
              <a:t> </a:t>
            </a:r>
          </a:p>
          <a:p>
            <a:r>
              <a:rPr lang="ru-RU" dirty="0"/>
              <a:t>Когда мы используем все свои возможности как психоаналитики, когда мы их используем для самоанализа, для эмоциональной связи с пациентом, для применения техники, когда мы используем психоаналитическую теорию, на бессознательном уровне это означает, что мы кастрируем, крадем, убиваем, то есть становимся виновны! </a:t>
            </a:r>
            <a:endParaRPr lang="de-DE" dirty="0"/>
          </a:p>
          <a:p>
            <a:r>
              <a:rPr lang="ru-RU" dirty="0"/>
              <a:t>Таким образом, если мы действительно хотим быть профессиональными аналитиками, мы должны быть готовы столкнуться с этим огромным бессознательным чувством вины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</a:t>
            </a:r>
            <a:r>
              <a:rPr lang="ru-RU" dirty="0"/>
              <a:t>и не защищаться от него</a:t>
            </a:r>
            <a:r>
              <a:rPr lang="de-DE" dirty="0"/>
              <a:t>)!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14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ru-RU" dirty="0"/>
              <a:t>Каждый раз, когда мы учимся: учимся читать, писать, делать что-то, особенно когда осваиваем сложную профессию, например, профессию психоаналитика, это означает Воровство и Убийство, страшные преступления</a:t>
            </a:r>
            <a:r>
              <a:rPr lang="de-DE" dirty="0"/>
              <a:t>!</a:t>
            </a:r>
          </a:p>
          <a:p>
            <a:r>
              <a:rPr lang="ru-RU" dirty="0"/>
              <a:t>Психическое бессознательное не способно иметь дело с абстрактными вещами, любое ценное ментальное содержание и объекты всегда являются конкретными трофеями</a:t>
            </a:r>
            <a:r>
              <a:rPr lang="de-DE" dirty="0"/>
              <a:t>! </a:t>
            </a:r>
          </a:p>
          <a:p>
            <a:r>
              <a:rPr lang="ru-RU" dirty="0"/>
              <a:t>Обесценивание трофея – это защита от вины</a:t>
            </a:r>
            <a:r>
              <a:rPr lang="de-DE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14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Revenons</a:t>
            </a:r>
            <a:r>
              <a:rPr lang="de-DE" dirty="0"/>
              <a:t> à nos </a:t>
            </a:r>
            <a:r>
              <a:rPr lang="de-DE" dirty="0" err="1"/>
              <a:t>moutons</a:t>
            </a:r>
            <a:r>
              <a:rPr lang="de-DE" dirty="0"/>
              <a:t>!“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dirty="0"/>
              <a:t>Итак, никогда не забывайте</a:t>
            </a:r>
            <a:r>
              <a:rPr lang="de-DE" dirty="0"/>
              <a:t>: </a:t>
            </a:r>
            <a:r>
              <a:rPr lang="ru-RU" dirty="0"/>
              <a:t>тренировка психоаналитических способностей это всегда приручение Тигра Бессознательного, развитие самоанализа, эмоциональных, технических и теоретических  способностей, что представляется на уровне бессознательного как воровство и убийство</a:t>
            </a:r>
            <a:r>
              <a:rPr lang="de-DE" dirty="0"/>
              <a:t>, </a:t>
            </a:r>
            <a:r>
              <a:rPr lang="ru-RU" dirty="0"/>
              <a:t>и защитой от вины за это является сопротивление против реального освоения и использования психоаналитических возможностей!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86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60024" cy="2004702"/>
          </a:xfrm>
        </p:spPr>
        <p:txBody>
          <a:bodyPr>
            <a:noAutofit/>
          </a:bodyPr>
          <a:lstStyle/>
          <a:p>
            <a:r>
              <a:rPr lang="ru-RU" sz="3200" dirty="0"/>
              <a:t>Симптомы защит аналитика, возникающие из-за слабости самоанализа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2788" y="2119312"/>
            <a:ext cx="7620000" cy="4373563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endParaRPr lang="de-DE" dirty="0"/>
          </a:p>
          <a:p>
            <a:r>
              <a:rPr lang="ru-RU" dirty="0"/>
              <a:t>Общие фаллические </a:t>
            </a:r>
            <a:r>
              <a:rPr lang="ru-RU" dirty="0" err="1"/>
              <a:t>ингибиции</a:t>
            </a:r>
            <a:r>
              <a:rPr lang="de-DE" dirty="0"/>
              <a:t> = </a:t>
            </a:r>
            <a:r>
              <a:rPr lang="ru-RU" dirty="0"/>
              <a:t>нехватка способности любить</a:t>
            </a:r>
            <a:r>
              <a:rPr lang="de-DE" dirty="0"/>
              <a:t> = </a:t>
            </a:r>
            <a:r>
              <a:rPr lang="ru-RU" dirty="0"/>
              <a:t>нехватка аналитической любви</a:t>
            </a:r>
            <a:endParaRPr lang="de-DE" dirty="0"/>
          </a:p>
          <a:p>
            <a:r>
              <a:rPr lang="ru-RU" dirty="0" err="1"/>
              <a:t>Ингибиция</a:t>
            </a:r>
            <a:r>
              <a:rPr lang="ru-RU" dirty="0"/>
              <a:t> брать </a:t>
            </a:r>
            <a:r>
              <a:rPr lang="de-DE" dirty="0"/>
              <a:t>= </a:t>
            </a:r>
            <a:r>
              <a:rPr lang="ru-RU" dirty="0"/>
              <a:t>проблемы с изучением</a:t>
            </a:r>
            <a:endParaRPr lang="de-DE" dirty="0"/>
          </a:p>
          <a:p>
            <a:r>
              <a:rPr lang="ru-RU" dirty="0" err="1"/>
              <a:t>Ингибиция</a:t>
            </a:r>
            <a:r>
              <a:rPr lang="ru-RU" dirty="0"/>
              <a:t> иметь </a:t>
            </a:r>
            <a:r>
              <a:rPr lang="de-DE" dirty="0"/>
              <a:t>= </a:t>
            </a:r>
            <a:r>
              <a:rPr lang="ru-RU" dirty="0"/>
              <a:t>незнание своих способностей, </a:t>
            </a:r>
            <a:r>
              <a:rPr lang="ru-RU" dirty="0" err="1"/>
              <a:t>обесцениевание</a:t>
            </a:r>
            <a:r>
              <a:rPr lang="ru-RU" dirty="0"/>
              <a:t> их, «забывание» о них</a:t>
            </a:r>
            <a:endParaRPr lang="de-DE" dirty="0"/>
          </a:p>
          <a:p>
            <a:r>
              <a:rPr lang="ru-RU" dirty="0" err="1"/>
              <a:t>Ингибиция</a:t>
            </a:r>
            <a:r>
              <a:rPr lang="ru-RU" dirty="0"/>
              <a:t> давать</a:t>
            </a:r>
            <a:r>
              <a:rPr lang="de-DE" dirty="0"/>
              <a:t> = </a:t>
            </a:r>
            <a:r>
              <a:rPr lang="ru-RU" dirty="0" err="1"/>
              <a:t>либидные</a:t>
            </a:r>
            <a:r>
              <a:rPr lang="ru-RU" dirty="0"/>
              <a:t> </a:t>
            </a:r>
            <a:r>
              <a:rPr lang="ru-RU" dirty="0" err="1"/>
              <a:t>ингибиции</a:t>
            </a:r>
            <a:r>
              <a:rPr lang="de-DE" dirty="0"/>
              <a:t> = </a:t>
            </a:r>
            <a:r>
              <a:rPr lang="ru-RU" dirty="0" err="1"/>
              <a:t>ингибиции</a:t>
            </a:r>
            <a:r>
              <a:rPr lang="ru-RU" dirty="0"/>
              <a:t> любить</a:t>
            </a:r>
            <a:r>
              <a:rPr lang="de-DE" dirty="0"/>
              <a:t> </a:t>
            </a:r>
          </a:p>
          <a:p>
            <a:r>
              <a:rPr lang="ru-RU" dirty="0"/>
              <a:t>Не иметь, не давать</a:t>
            </a:r>
            <a:r>
              <a:rPr lang="de-DE" dirty="0"/>
              <a:t> = </a:t>
            </a:r>
            <a:r>
              <a:rPr lang="ru-RU" dirty="0"/>
              <a:t>не брать</a:t>
            </a:r>
            <a:endParaRPr lang="de-DE" dirty="0"/>
          </a:p>
          <a:p>
            <a:r>
              <a:rPr lang="ru-RU" dirty="0" err="1"/>
              <a:t>Креативные</a:t>
            </a:r>
            <a:r>
              <a:rPr lang="ru-RU" dirty="0"/>
              <a:t> </a:t>
            </a:r>
            <a:r>
              <a:rPr lang="ru-RU" dirty="0" err="1"/>
              <a:t>ингибиции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121549" cy="304244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фаллические </a:t>
            </a:r>
            <a:r>
              <a:rPr lang="ru-RU" dirty="0" err="1"/>
              <a:t>ингибиции</a:t>
            </a:r>
            <a:r>
              <a:rPr lang="ru-RU" dirty="0"/>
              <a:t> </a:t>
            </a:r>
            <a:r>
              <a:rPr lang="de-DE" dirty="0"/>
              <a:t>= </a:t>
            </a:r>
            <a:br>
              <a:rPr lang="de-DE" dirty="0"/>
            </a:br>
            <a:r>
              <a:rPr lang="ru-RU" dirty="0"/>
              <a:t>нехватка способности любить</a:t>
            </a:r>
            <a:r>
              <a:rPr lang="de-DE" dirty="0"/>
              <a:t> = </a:t>
            </a:r>
            <a:r>
              <a:rPr lang="ru-RU" dirty="0"/>
              <a:t>нехватка аналитической любви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76693"/>
            <a:ext cx="7620000" cy="314947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ru-RU" dirty="0"/>
              <a:t>Нехватка способности любить</a:t>
            </a:r>
            <a:r>
              <a:rPr lang="de-DE" dirty="0"/>
              <a:t> = </a:t>
            </a:r>
            <a:r>
              <a:rPr lang="ru-RU" dirty="0"/>
              <a:t>нехватка </a:t>
            </a:r>
            <a:r>
              <a:rPr lang="ru-RU" dirty="0" err="1"/>
              <a:t>либидной</a:t>
            </a:r>
            <a:r>
              <a:rPr lang="ru-RU" dirty="0"/>
              <a:t> силы</a:t>
            </a:r>
            <a:r>
              <a:rPr lang="de-DE" dirty="0"/>
              <a:t> = </a:t>
            </a:r>
            <a:r>
              <a:rPr lang="ru-RU" dirty="0"/>
              <a:t>нехватка чувства любви и искреннего интереса к другим людям</a:t>
            </a:r>
            <a:endParaRPr lang="de-DE" dirty="0"/>
          </a:p>
          <a:p>
            <a:endParaRPr lang="de-DE" dirty="0"/>
          </a:p>
          <a:p>
            <a:r>
              <a:rPr lang="ru-RU" dirty="0"/>
              <a:t>Нехватка аналитической любви</a:t>
            </a:r>
            <a:r>
              <a:rPr lang="de-DE" dirty="0"/>
              <a:t> = </a:t>
            </a:r>
            <a:r>
              <a:rPr lang="ru-RU" dirty="0"/>
              <a:t>нехватка желания знать, работать с данным конкретным пациентом, несмотря на негативный перенос и сопротивление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3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470"/>
            <a:ext cx="7620000" cy="1618129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ru-RU" dirty="0" err="1"/>
              <a:t>ингибиции</a:t>
            </a:r>
            <a:r>
              <a:rPr lang="ru-RU" dirty="0"/>
              <a:t> брать</a:t>
            </a:r>
            <a:r>
              <a:rPr lang="de-DE" dirty="0"/>
              <a:t> = </a:t>
            </a:r>
            <a:r>
              <a:rPr lang="ru-RU" dirty="0"/>
              <a:t>проблемы с изучением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Проблемы с учебой у психоаналитиков</a:t>
            </a:r>
            <a:endParaRPr lang="de-DE" dirty="0"/>
          </a:p>
          <a:p>
            <a:r>
              <a:rPr lang="ru-RU" dirty="0"/>
              <a:t>Не испытывают любопытства</a:t>
            </a:r>
            <a:endParaRPr lang="de-DE" dirty="0"/>
          </a:p>
          <a:p>
            <a:r>
              <a:rPr lang="ru-RU" dirty="0"/>
              <a:t>Обесценивают неизвестное и новые открытия и теории</a:t>
            </a:r>
            <a:endParaRPr lang="de-DE" dirty="0"/>
          </a:p>
          <a:p>
            <a:r>
              <a:rPr lang="ru-RU" dirty="0"/>
              <a:t>Высокомерная триумфальная позиция</a:t>
            </a:r>
            <a:r>
              <a:rPr lang="de-DE" dirty="0"/>
              <a:t> = „</a:t>
            </a:r>
            <a:r>
              <a:rPr lang="ru-RU" dirty="0"/>
              <a:t>Я уже все знаю</a:t>
            </a:r>
            <a:r>
              <a:rPr lang="de-DE" dirty="0"/>
              <a:t>, </a:t>
            </a:r>
            <a:r>
              <a:rPr lang="ru-RU" dirty="0"/>
              <a:t>мне не нужно новое знание</a:t>
            </a:r>
            <a:r>
              <a:rPr lang="de-DE" dirty="0"/>
              <a:t>!“</a:t>
            </a:r>
          </a:p>
          <a:p>
            <a:r>
              <a:rPr lang="ru-RU" dirty="0" err="1"/>
              <a:t>Ингибиции</a:t>
            </a:r>
            <a:r>
              <a:rPr lang="ru-RU" dirty="0"/>
              <a:t> к работе</a:t>
            </a:r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к чтению</a:t>
            </a:r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к запоминанию</a:t>
            </a:r>
            <a:r>
              <a:rPr lang="de-DE" dirty="0"/>
              <a:t> = </a:t>
            </a:r>
            <a:r>
              <a:rPr lang="ru-RU" dirty="0"/>
              <a:t>невротическая амнезия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00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/>
              <a:t>Концептуальная структура</a:t>
            </a:r>
            <a:endParaRPr lang="de-DE" altLang="ru-RU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05701" cy="5094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02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8DF9AD-5643-4E24-8C09-480B1787FE97}" type="slidenum">
              <a:rPr lang="de-DE" altLang="ru-RU"/>
              <a:pPr/>
              <a:t>6</a:t>
            </a:fld>
            <a:endParaRPr lang="de-DE" alt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259" y="152717"/>
            <a:ext cx="8399929" cy="2783011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Ингибиции</a:t>
            </a:r>
            <a:r>
              <a:rPr lang="ru-RU" dirty="0"/>
              <a:t> давать</a:t>
            </a:r>
            <a:r>
              <a:rPr lang="de-DE" dirty="0"/>
              <a:t> = </a:t>
            </a:r>
            <a:br>
              <a:rPr lang="de-DE" dirty="0"/>
            </a:br>
            <a:r>
              <a:rPr lang="ru-RU" dirty="0"/>
              <a:t>незнание своих способностей</a:t>
            </a:r>
            <a:r>
              <a:rPr lang="de-DE" dirty="0"/>
              <a:t>, </a:t>
            </a:r>
            <a:r>
              <a:rPr lang="ru-RU" dirty="0"/>
              <a:t>обесценивание их, «забывание» о них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48984"/>
            <a:ext cx="7620000" cy="3477179"/>
          </a:xfrm>
        </p:spPr>
        <p:txBody>
          <a:bodyPr/>
          <a:lstStyle/>
          <a:p>
            <a:endParaRPr lang="de-DE" dirty="0"/>
          </a:p>
          <a:p>
            <a:r>
              <a:rPr lang="ru-RU" dirty="0"/>
              <a:t>Нехватка аналитического самосознания</a:t>
            </a:r>
            <a:r>
              <a:rPr lang="de-DE" dirty="0"/>
              <a:t>, </a:t>
            </a:r>
            <a:r>
              <a:rPr lang="ru-RU" dirty="0"/>
              <a:t>невротические сомнения в своих возможностях</a:t>
            </a:r>
            <a:endParaRPr lang="de-DE" dirty="0"/>
          </a:p>
          <a:p>
            <a:r>
              <a:rPr lang="ru-RU" dirty="0"/>
              <a:t>Нехватка веры в аналитический метод и теорию</a:t>
            </a:r>
            <a:r>
              <a:rPr lang="de-DE" dirty="0"/>
              <a:t> = </a:t>
            </a:r>
            <a:r>
              <a:rPr lang="ru-RU" dirty="0"/>
              <a:t>б/с отрицание наличия трофея</a:t>
            </a:r>
            <a:r>
              <a:rPr lang="de-DE" dirty="0"/>
              <a:t> = </a:t>
            </a:r>
            <a:r>
              <a:rPr lang="ru-RU" dirty="0"/>
              <a:t>защита от вины и тревоги</a:t>
            </a:r>
            <a:endParaRPr lang="de-DE" dirty="0"/>
          </a:p>
          <a:p>
            <a:r>
              <a:rPr lang="ru-RU" dirty="0"/>
              <a:t>Нехватка в демонстрации своих способностей, в их ощущении, в понимании необходимости их применения</a:t>
            </a:r>
            <a:r>
              <a:rPr lang="de-DE" dirty="0"/>
              <a:t>!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8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299070" cy="253722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Ингибиции</a:t>
            </a:r>
            <a:r>
              <a:rPr lang="ru-RU" dirty="0"/>
              <a:t> давать</a:t>
            </a:r>
            <a:r>
              <a:rPr lang="de-DE" dirty="0"/>
              <a:t>= </a:t>
            </a:r>
            <a:r>
              <a:rPr lang="ru-RU" dirty="0" err="1"/>
              <a:t>либидные</a:t>
            </a:r>
            <a:r>
              <a:rPr lang="ru-RU" dirty="0"/>
              <a:t> </a:t>
            </a:r>
            <a:r>
              <a:rPr lang="ru-RU" dirty="0" err="1"/>
              <a:t>ингибиции</a:t>
            </a:r>
            <a:r>
              <a:rPr lang="de-DE" dirty="0"/>
              <a:t>= </a:t>
            </a:r>
            <a:br>
              <a:rPr lang="de-DE" dirty="0"/>
            </a:br>
            <a:r>
              <a:rPr lang="ru-RU" dirty="0" err="1"/>
              <a:t>ингибиции</a:t>
            </a:r>
            <a:r>
              <a:rPr lang="ru-RU" dirty="0"/>
              <a:t> любить</a:t>
            </a:r>
            <a:r>
              <a:rPr lang="de-DE" dirty="0"/>
              <a:t> = </a:t>
            </a:r>
            <a:r>
              <a:rPr lang="ru-RU" dirty="0" err="1"/>
              <a:t>ингибиции</a:t>
            </a:r>
            <a:r>
              <a:rPr lang="ru-RU" dirty="0"/>
              <a:t> анализировать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89547"/>
            <a:ext cx="7620000" cy="3768742"/>
          </a:xfrm>
        </p:spPr>
        <p:txBody>
          <a:bodyPr/>
          <a:lstStyle/>
          <a:p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давать служат цели отрицания того, что ты имеешь, того, что ты взял = отрицания акта кастрации</a:t>
            </a:r>
            <a:endParaRPr lang="de-DE" dirty="0"/>
          </a:p>
          <a:p>
            <a:endParaRPr lang="de-DE" dirty="0"/>
          </a:p>
          <a:p>
            <a:r>
              <a:rPr lang="ru-RU" dirty="0"/>
              <a:t>Типичная защита аналитиков, которая рационализируется как воздержанность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61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772574"/>
          </a:xfrm>
        </p:spPr>
        <p:txBody>
          <a:bodyPr>
            <a:normAutofit/>
          </a:bodyPr>
          <a:lstStyle/>
          <a:p>
            <a:r>
              <a:rPr lang="ru-RU" dirty="0" err="1"/>
              <a:t>Ингибиции</a:t>
            </a:r>
            <a:r>
              <a:rPr lang="ru-RU" dirty="0"/>
              <a:t> </a:t>
            </a:r>
            <a:r>
              <a:rPr lang="ru-RU" dirty="0" err="1"/>
              <a:t>креативности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в использовании трофея, в обдумывании, в поиске связи с другими идеями</a:t>
            </a:r>
            <a:endParaRPr lang="de-DE" dirty="0"/>
          </a:p>
          <a:p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мыслить свободно</a:t>
            </a:r>
            <a:endParaRPr lang="de-DE" dirty="0"/>
          </a:p>
          <a:p>
            <a:endParaRPr lang="de-DE" dirty="0"/>
          </a:p>
          <a:p>
            <a:r>
              <a:rPr lang="ru-RU" dirty="0" err="1"/>
              <a:t>Ингибиции</a:t>
            </a:r>
            <a:r>
              <a:rPr lang="ru-RU" dirty="0"/>
              <a:t> мыслить и писать больше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62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96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74058"/>
          </a:xfrm>
        </p:spPr>
        <p:txBody>
          <a:bodyPr/>
          <a:lstStyle/>
          <a:p>
            <a:pPr eaLnBrk="1" hangingPunct="1"/>
            <a:r>
              <a:rPr lang="ru-RU" altLang="ru-RU" dirty="0"/>
              <a:t>Процесс семинара</a:t>
            </a:r>
            <a:endParaRPr lang="de-DE" altLang="ru-RU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0570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4915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BE78F3-5AA7-415D-8992-B9517BBFD021}" type="slidenum">
              <a:rPr lang="de-DE" altLang="ru-RU"/>
              <a:pPr/>
              <a:t>63</a:t>
            </a:fld>
            <a:endParaRPr lang="de-DE" alt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22024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Эмоциональные отношения аналитика и пациента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018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E3EFCE-A598-4AFF-9EB2-43E937230A2C}" type="slidenum">
              <a:rPr lang="de-DE" altLang="ru-RU"/>
              <a:pPr/>
              <a:t>64</a:t>
            </a:fld>
            <a:endParaRPr lang="de-DE" alt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Эмоциональные отношения Аналитик-Пациент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Проблема, сложность</a:t>
            </a:r>
            <a:r>
              <a:rPr lang="de-DE" dirty="0"/>
              <a:t>: </a:t>
            </a:r>
            <a:r>
              <a:rPr lang="ru-RU" dirty="0"/>
              <a:t>Пациент приходит с большим количеством чаще всего скрытых желаний и надежд, но демонстрирует </a:t>
            </a:r>
            <a:r>
              <a:rPr lang="de-DE" dirty="0"/>
              <a:t> </a:t>
            </a:r>
            <a:r>
              <a:rPr lang="ru-RU" dirty="0"/>
              <a:t>ловушки, которые он расставляет в отношениях, являющихся причиной его страдания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r>
              <a:rPr lang="ru-RU" dirty="0"/>
              <a:t>Эмоциональные способности аналитика должны быть пассивными/рецептивными равно как и активными/коммуникативными</a:t>
            </a:r>
            <a:r>
              <a:rPr lang="de-DE" dirty="0"/>
              <a:t> </a:t>
            </a:r>
          </a:p>
          <a:p>
            <a:r>
              <a:rPr lang="ru-RU" dirty="0"/>
              <a:t>Он/она должны быть способны выносить пассивный эмоциональный опыт, а также выходить из него и </a:t>
            </a:r>
            <a:r>
              <a:rPr lang="ru-RU" dirty="0" err="1"/>
              <a:t>коммуницировать</a:t>
            </a:r>
            <a:r>
              <a:rPr lang="ru-RU" dirty="0"/>
              <a:t> необходимые эмоциональные сообщения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Ошибки и неудачи являются результатом защит аналитика против установления хороших эмоциональных отношений с пациентом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Некоторые базовые практические принципы построения хороших эмоциональных отношений с пациентом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120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779955-F9C5-4780-9D69-E923F43F531E}" type="slidenum">
              <a:rPr lang="de-DE" altLang="ru-RU"/>
              <a:pPr/>
              <a:t>65</a:t>
            </a:fld>
            <a:endParaRPr lang="de-DE" alt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26188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ингредиенты хороших эмоциональных отношений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Аспект О согласно </a:t>
            </a:r>
            <a:r>
              <a:rPr lang="ru-RU" dirty="0" err="1"/>
              <a:t>Биону</a:t>
            </a:r>
            <a:r>
              <a:rPr lang="ru-RU" dirty="0"/>
              <a:t> = эмоциональный хаос и непонимание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Уникальная встреча двух личностей/идентичностей которые никогда не будут полностью охвачены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Уникальная пара Аналитик-Пациент (</a:t>
            </a:r>
            <a:r>
              <a:rPr lang="ru-RU" dirty="0" err="1"/>
              <a:t>Баранже</a:t>
            </a:r>
            <a:r>
              <a:rPr lang="ru-RU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Невербальный базовый перенос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Часть Реального и </a:t>
            </a:r>
            <a:r>
              <a:rPr lang="ru-RU" dirty="0" err="1"/>
              <a:t>Не-Символизируемого</a:t>
            </a:r>
            <a:r>
              <a:rPr lang="ru-RU" dirty="0"/>
              <a:t> </a:t>
            </a:r>
            <a:r>
              <a:rPr lang="de-DE" dirty="0"/>
              <a:t>(</a:t>
            </a:r>
            <a:r>
              <a:rPr lang="de-DE" dirty="0" err="1"/>
              <a:t>l‘Objet</a:t>
            </a:r>
            <a:r>
              <a:rPr lang="de-DE" dirty="0"/>
              <a:t>, </a:t>
            </a:r>
            <a:r>
              <a:rPr lang="ru-RU" dirty="0"/>
              <a:t>Причина желания по </a:t>
            </a:r>
            <a:r>
              <a:rPr lang="ru-RU" dirty="0" err="1"/>
              <a:t>Лакану</a:t>
            </a:r>
            <a:r>
              <a:rPr lang="de-DE" dirty="0"/>
              <a:t>)</a:t>
            </a:r>
            <a:endParaRPr lang="ru-RU" dirty="0"/>
          </a:p>
          <a:p>
            <a:pPr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Эмпатия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Холдинг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Контейнирование</a:t>
            </a:r>
            <a:r>
              <a:rPr lang="de-DE" dirty="0"/>
              <a:t>/</a:t>
            </a:r>
            <a:r>
              <a:rPr lang="ru-RU" dirty="0" err="1"/>
              <a:t>Контейнируемое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Не-Эротизируемая</a:t>
            </a:r>
            <a:r>
              <a:rPr lang="ru-RU" dirty="0"/>
              <a:t> </a:t>
            </a:r>
            <a:r>
              <a:rPr lang="ru-RU" dirty="0" err="1"/>
              <a:t>либидизация</a:t>
            </a:r>
            <a:r>
              <a:rPr lang="ru-RU" dirty="0"/>
              <a:t> пациента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Принятие Первичной любви пациента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e-DE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222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F2AD27-A119-4213-A439-75E409C5778A}" type="slidenum">
              <a:rPr lang="de-DE" altLang="ru-RU"/>
              <a:pPr/>
              <a:t>66</a:t>
            </a:fld>
            <a:endParaRPr lang="de-DE" alt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218882"/>
          </a:xfrm>
        </p:spPr>
        <p:txBody>
          <a:bodyPr/>
          <a:lstStyle/>
          <a:p>
            <a:pPr eaLnBrk="1" hangingPunct="1"/>
            <a:r>
              <a:rPr lang="ru-RU" altLang="ru-RU" dirty="0"/>
              <a:t>ингредиенты</a:t>
            </a:r>
            <a:endParaRPr lang="de-DE" altLang="ru-RU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325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14D4C4-9725-42AB-93F8-C5F44888E81B}" type="slidenum">
              <a:rPr lang="de-DE" altLang="ru-RU"/>
              <a:pPr/>
              <a:t>67</a:t>
            </a:fld>
            <a:endParaRPr lang="de-DE" alt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9877"/>
            <a:ext cx="8245475" cy="261915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Эмоциональные способности</a:t>
            </a:r>
            <a:r>
              <a:rPr lang="de-DE" sz="3100" dirty="0"/>
              <a:t> = </a:t>
            </a:r>
            <a:r>
              <a:rPr lang="ru-RU" sz="3100" dirty="0"/>
              <a:t>возможности</a:t>
            </a:r>
            <a:r>
              <a:rPr lang="de-DE" sz="3100" dirty="0"/>
              <a:t> </a:t>
            </a:r>
            <a:r>
              <a:rPr lang="ru-RU" sz="3100" dirty="0"/>
              <a:t>аналитика включают пассивность/</a:t>
            </a:r>
            <a:r>
              <a:rPr lang="ru-RU" sz="3100" dirty="0" err="1"/>
              <a:t>рецептивность</a:t>
            </a:r>
            <a:r>
              <a:rPr lang="ru-RU" sz="3100" dirty="0"/>
              <a:t> и активность/</a:t>
            </a:r>
            <a:r>
              <a:rPr lang="ru-RU" sz="3100" dirty="0" err="1"/>
              <a:t>коммуникативность</a:t>
            </a:r>
            <a:r>
              <a:rPr lang="de-DE" sz="3100" dirty="0"/>
              <a:t>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71875"/>
            <a:ext cx="7620000" cy="33542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Помните о главной задаче</a:t>
            </a:r>
            <a:r>
              <a:rPr lang="de-DE" dirty="0"/>
              <a:t>: </a:t>
            </a:r>
            <a:r>
              <a:rPr lang="ru-RU" dirty="0"/>
              <a:t>понимание </a:t>
            </a:r>
            <a:r>
              <a:rPr lang="ru-RU" dirty="0" err="1"/>
              <a:t>реактивируемого</a:t>
            </a:r>
            <a:r>
              <a:rPr lang="ru-RU" dirty="0"/>
              <a:t> бессознательного конфликта в переносе</a:t>
            </a:r>
            <a:r>
              <a:rPr lang="de-DE" dirty="0"/>
              <a:t>!</a:t>
            </a:r>
          </a:p>
          <a:p>
            <a:r>
              <a:rPr lang="ru-RU" dirty="0"/>
              <a:t>Одним из базовых инструментов является СЛУШАНИЕ того, что ГОВОРИТ пациент, другим инструментом является возможность ВЫНОСИТЬ и ЧУВСТВОВАТЬ, что бессознательно ДЕЛАЕТ пациент с аналитиком</a:t>
            </a:r>
            <a:r>
              <a:rPr lang="de-DE" dirty="0"/>
              <a:t> =</a:t>
            </a:r>
            <a:r>
              <a:rPr lang="ru-RU" dirty="0"/>
              <a:t> эмоциональная способность воспринимать и реагировать</a:t>
            </a:r>
            <a:r>
              <a:rPr lang="de-DE" dirty="0"/>
              <a:t> </a:t>
            </a:r>
          </a:p>
          <a:p>
            <a:r>
              <a:rPr lang="ru-RU" dirty="0" err="1"/>
              <a:t>Либидные</a:t>
            </a:r>
            <a:r>
              <a:rPr lang="ru-RU" dirty="0"/>
              <a:t>, </a:t>
            </a:r>
            <a:r>
              <a:rPr lang="ru-RU" dirty="0" err="1"/>
              <a:t>НЕ-невротичные</a:t>
            </a:r>
            <a:r>
              <a:rPr lang="ru-RU" dirty="0"/>
              <a:t> способности аналитика создавать эмоциональные отношения с пациентом – это эмоциональная основа для хорошего рабочего альянса, которая позволит работать с сопротивлением и переносом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99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8245475" cy="242799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Фритц</a:t>
            </a:r>
            <a:r>
              <a:rPr lang="ru-RU" dirty="0"/>
              <a:t> </a:t>
            </a:r>
            <a:r>
              <a:rPr lang="ru-RU" dirty="0" err="1"/>
              <a:t>моргенталер</a:t>
            </a:r>
            <a:r>
              <a:rPr lang="de-DE" dirty="0"/>
              <a:t>: </a:t>
            </a:r>
            <a:r>
              <a:rPr lang="ru-RU" dirty="0"/>
              <a:t>эмоциональные отношения в первую очередь</a:t>
            </a:r>
            <a:r>
              <a:rPr lang="de-DE" dirty="0"/>
              <a:t>! („</a:t>
            </a:r>
            <a:r>
              <a:rPr lang="ru-RU" dirty="0"/>
              <a:t>диалектика психоаналитического процесса</a:t>
            </a:r>
            <a:r>
              <a:rPr lang="de-DE" dirty="0"/>
              <a:t>“, </a:t>
            </a:r>
            <a:r>
              <a:rPr lang="ru-RU" dirty="0" err="1"/>
              <a:t>цюрих</a:t>
            </a:r>
            <a:r>
              <a:rPr lang="de-DE" dirty="0"/>
              <a:t>, 1978)	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89947"/>
            <a:ext cx="7620000" cy="343621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Речь идет о построении и поддерживании отношений с пациентом, о структурировании этих отношений таким образом, что ЛЮБОЕ ЭМОЦИОНАЛЬНОЕ ИЗМЕНЕНИЕ становится возможным и не воспринимается, как опасность, парализуя функции Эго через регрессивные процессы</a:t>
            </a:r>
            <a:endParaRPr lang="de-DE" dirty="0"/>
          </a:p>
          <a:p>
            <a:r>
              <a:rPr lang="de-DE" dirty="0"/>
              <a:t>„</a:t>
            </a:r>
            <a:r>
              <a:rPr lang="ru-RU" dirty="0"/>
              <a:t>Каждого </a:t>
            </a:r>
            <a:r>
              <a:rPr lang="ru-RU" dirty="0" err="1"/>
              <a:t>анализанта</a:t>
            </a:r>
            <a:r>
              <a:rPr lang="ru-RU" dirty="0"/>
              <a:t> я встречаю как партнера, даже если он выглядит очень больным, как партнера, который погружен в конфликты и страдает от них</a:t>
            </a:r>
            <a:r>
              <a:rPr lang="de-DE" dirty="0"/>
              <a:t>, </a:t>
            </a:r>
            <a:r>
              <a:rPr lang="ru-RU" dirty="0"/>
              <a:t>имеет симптомы и демонстрирует поведение, каким бы странным оно ни было, но кто в силу определенных обстоятельств и в силу возможностей Эго, функционирует как максимально здоровый пациент, а не максимально больной</a:t>
            </a:r>
            <a:r>
              <a:rPr lang="de-DE" dirty="0"/>
              <a:t>“</a:t>
            </a:r>
            <a:r>
              <a:rPr lang="ru-RU" dirty="0"/>
              <a:t>.</a:t>
            </a:r>
            <a:r>
              <a:rPr lang="de-DE" dirty="0"/>
              <a:t> 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7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Возможности психоаналитика</a:t>
            </a:r>
            <a:endParaRPr lang="de-DE" altLang="ru-RU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641F5C-DE62-438E-9E01-41A9CB6E2634}" type="slidenum">
              <a:rPr lang="de-DE" altLang="ru-RU"/>
              <a:pPr/>
              <a:t>7</a:t>
            </a:fld>
            <a:endParaRPr lang="de-DE" alt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8245475" cy="252357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Фритц</a:t>
            </a:r>
            <a:r>
              <a:rPr lang="ru-RU" dirty="0"/>
              <a:t> </a:t>
            </a:r>
            <a:r>
              <a:rPr lang="ru-RU" dirty="0" err="1"/>
              <a:t>моргенталер</a:t>
            </a:r>
            <a:r>
              <a:rPr lang="de-DE" dirty="0"/>
              <a:t>: </a:t>
            </a:r>
            <a:r>
              <a:rPr lang="ru-RU" dirty="0"/>
              <a:t>эмоциональные отношения в первую очередь</a:t>
            </a:r>
            <a:r>
              <a:rPr lang="de-DE" dirty="0"/>
              <a:t>! („</a:t>
            </a:r>
            <a:r>
              <a:rPr lang="ru-RU" dirty="0"/>
              <a:t>диалектика психоаналитического процесса</a:t>
            </a:r>
            <a:r>
              <a:rPr lang="de-DE" dirty="0"/>
              <a:t>“, </a:t>
            </a:r>
            <a:r>
              <a:rPr lang="ru-RU" dirty="0" err="1"/>
              <a:t>цюрих</a:t>
            </a:r>
            <a:r>
              <a:rPr lang="de-DE" dirty="0"/>
              <a:t>, 1978)	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181511"/>
            <a:ext cx="7620000" cy="294465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„</a:t>
            </a:r>
            <a:r>
              <a:rPr lang="ru-RU" dirty="0"/>
              <a:t>у всех аналитиков есть трудности в достижении расслабленных, эмоционально адекватных отношений. Часто недооценивается тот факт, что все зависит от того, может ли </a:t>
            </a:r>
            <a:r>
              <a:rPr lang="ru-RU" dirty="0" err="1"/>
              <a:t>анализант</a:t>
            </a:r>
            <a:r>
              <a:rPr lang="ru-RU" dirty="0"/>
              <a:t>/пациент чувствовать себя хорошо с аналитиком и говорить свободно и расслабленно 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  <a:p>
            <a:r>
              <a:rPr lang="de-DE" dirty="0"/>
              <a:t>„</a:t>
            </a:r>
            <a:r>
              <a:rPr lang="ru-RU" dirty="0"/>
              <a:t>мы не можем взять пациента в анализ, не будучи соблазненными им, также как мы не можем начать аналитический процесс, не соблазнив пациента на иногда болезненный и непростой опыт</a:t>
            </a:r>
            <a:r>
              <a:rPr lang="de-DE" dirty="0"/>
              <a:t>“</a:t>
            </a:r>
            <a:r>
              <a:rPr lang="ru-RU" dirty="0"/>
              <a:t>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70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9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6" cy="24006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Фритц</a:t>
            </a:r>
            <a:r>
              <a:rPr lang="ru-RU" dirty="0"/>
              <a:t> </a:t>
            </a:r>
            <a:r>
              <a:rPr lang="ru-RU" dirty="0" err="1"/>
              <a:t>моргенталер</a:t>
            </a:r>
            <a:r>
              <a:rPr lang="de-DE" dirty="0"/>
              <a:t>: </a:t>
            </a:r>
            <a:r>
              <a:rPr lang="ru-RU" dirty="0"/>
              <a:t>эмоциональные отношения в первую очередь</a:t>
            </a:r>
            <a:r>
              <a:rPr lang="de-DE" dirty="0"/>
              <a:t>! („</a:t>
            </a:r>
            <a:r>
              <a:rPr lang="ru-RU" dirty="0"/>
              <a:t>диалектика психоаналитического процесса</a:t>
            </a:r>
            <a:r>
              <a:rPr lang="de-DE" dirty="0"/>
              <a:t>“, </a:t>
            </a:r>
            <a:r>
              <a:rPr lang="ru-RU" dirty="0" err="1"/>
              <a:t>цюрих</a:t>
            </a:r>
            <a:r>
              <a:rPr lang="de-DE" dirty="0"/>
              <a:t>, 1978)		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99184"/>
            <a:ext cx="7620000" cy="33269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Иногда пациент подталкивает аналитика к определенным ролям, к тем же ролям, которые разрушили его жизнь и его отношения</a:t>
            </a:r>
            <a:r>
              <a:rPr lang="de-DE" dirty="0"/>
              <a:t> (</a:t>
            </a:r>
            <a:r>
              <a:rPr lang="ru-RU" dirty="0"/>
              <a:t>холодная мать, отсутствующий отец и </a:t>
            </a:r>
            <a:r>
              <a:rPr lang="ru-RU" dirty="0" err="1"/>
              <a:t>т.д</a:t>
            </a:r>
            <a:r>
              <a:rPr lang="de-DE" dirty="0"/>
              <a:t>...)</a:t>
            </a:r>
          </a:p>
          <a:p>
            <a:r>
              <a:rPr lang="ru-RU" dirty="0"/>
              <a:t>Эти роли отражают роли в переносе, когда сопротивление против действительного развития переноса основано на </a:t>
            </a:r>
            <a:r>
              <a:rPr lang="ru-RU" dirty="0" err="1"/>
              <a:t>либидных</a:t>
            </a:r>
            <a:r>
              <a:rPr lang="ru-RU" dirty="0"/>
              <a:t>/</a:t>
            </a:r>
            <a:r>
              <a:rPr lang="ru-RU" dirty="0" err="1"/>
              <a:t>инцестуальных</a:t>
            </a:r>
            <a:r>
              <a:rPr lang="ru-RU" dirty="0"/>
              <a:t>/сексуальных желаниях.</a:t>
            </a:r>
            <a:endParaRPr lang="de-DE" dirty="0"/>
          </a:p>
          <a:p>
            <a:r>
              <a:rPr lang="ru-RU" dirty="0"/>
              <a:t>Часто аналитик принимает эти роли и защищается от развития настоящего пассивного </a:t>
            </a:r>
            <a:r>
              <a:rPr lang="ru-RU" dirty="0" err="1"/>
              <a:t>либидного</a:t>
            </a:r>
            <a:r>
              <a:rPr lang="ru-RU" dirty="0"/>
              <a:t> переноса</a:t>
            </a:r>
            <a:endParaRPr lang="de-DE" dirty="0"/>
          </a:p>
          <a:p>
            <a:r>
              <a:rPr lang="ru-RU" dirty="0"/>
              <a:t>Он привязывается к этой роли, и думает, что это невротический перенос, в то время как годы идут</a:t>
            </a:r>
            <a:r>
              <a:rPr lang="de-DE" dirty="0"/>
              <a:t>...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0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70329"/>
            <a:ext cx="8245476" cy="295656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Фритц</a:t>
            </a:r>
            <a:r>
              <a:rPr lang="ru-RU" dirty="0"/>
              <a:t> </a:t>
            </a:r>
            <a:r>
              <a:rPr lang="ru-RU" dirty="0" err="1"/>
              <a:t>моргенталер</a:t>
            </a:r>
            <a:r>
              <a:rPr lang="de-DE" dirty="0"/>
              <a:t>: </a:t>
            </a:r>
            <a:r>
              <a:rPr lang="ru-RU" dirty="0"/>
              <a:t>эмоциональные отношения в первую очередь</a:t>
            </a:r>
            <a:r>
              <a:rPr lang="de-DE" dirty="0"/>
              <a:t>! („</a:t>
            </a:r>
            <a:r>
              <a:rPr lang="ru-RU" dirty="0"/>
              <a:t>диалектика психоаналитического процесса</a:t>
            </a:r>
            <a:r>
              <a:rPr lang="de-DE" dirty="0"/>
              <a:t>“, </a:t>
            </a:r>
            <a:r>
              <a:rPr lang="ru-RU" dirty="0" err="1"/>
              <a:t>цюрих</a:t>
            </a:r>
            <a:r>
              <a:rPr lang="de-DE" dirty="0"/>
              <a:t>, 1978)	4						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63037"/>
            <a:ext cx="7620000" cy="3163125"/>
          </a:xfrm>
        </p:spPr>
        <p:txBody>
          <a:bodyPr>
            <a:normAutofit fontScale="92500"/>
          </a:bodyPr>
          <a:lstStyle/>
          <a:p>
            <a:r>
              <a:rPr lang="ru-RU" dirty="0"/>
              <a:t>Защита от переноса через бегство в осознанные негативные переносные или </a:t>
            </a:r>
            <a:r>
              <a:rPr lang="ru-RU" dirty="0" err="1"/>
              <a:t>контрпереносные</a:t>
            </a:r>
            <a:r>
              <a:rPr lang="ru-RU" dirty="0"/>
              <a:t> роли связана с соблазнением, с защитой от взаимного соблазнения, эмоционального и сексуального соблазнения. </a:t>
            </a:r>
            <a:endParaRPr lang="de-DE" dirty="0"/>
          </a:p>
          <a:p>
            <a:r>
              <a:rPr lang="ru-RU" dirty="0"/>
              <a:t>Таким образом</a:t>
            </a:r>
            <a:r>
              <a:rPr lang="de-DE" dirty="0"/>
              <a:t>: </a:t>
            </a:r>
            <a:r>
              <a:rPr lang="ru-RU" dirty="0"/>
              <a:t>Самоанализ абсолютно необходим, чтобы контролировать собственные невротические тенденции</a:t>
            </a:r>
            <a:endParaRPr lang="de-DE" dirty="0"/>
          </a:p>
          <a:p>
            <a:r>
              <a:rPr lang="ru-RU" dirty="0"/>
              <a:t>Но кроме того</a:t>
            </a:r>
            <a:r>
              <a:rPr lang="de-DE" dirty="0"/>
              <a:t>: </a:t>
            </a:r>
            <a:r>
              <a:rPr lang="ru-RU" dirty="0" err="1"/>
              <a:t>Сеттинг</a:t>
            </a:r>
            <a:r>
              <a:rPr lang="ru-RU" dirty="0"/>
              <a:t>, технические правила, </a:t>
            </a:r>
            <a:r>
              <a:rPr lang="ru-RU" dirty="0" err="1"/>
              <a:t>метапсихология</a:t>
            </a:r>
            <a:r>
              <a:rPr lang="ru-RU" dirty="0"/>
              <a:t> и теория помогают аналитику держать свой невроз за пределами отношений с пациентом.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42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7754471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Вклад аналитика в хорошие эмоциональные отношения</a:t>
            </a:r>
            <a:endParaRPr lang="de-DE" dirty="0"/>
          </a:p>
        </p:txBody>
      </p:sp>
      <p:sp>
        <p:nvSpPr>
          <p:cNvPr id="54275" name="Inhaltsplatzhalter 2"/>
          <p:cNvSpPr>
            <a:spLocks noGrp="1"/>
          </p:cNvSpPr>
          <p:nvPr>
            <p:ph idx="1"/>
          </p:nvPr>
        </p:nvSpPr>
        <p:spPr>
          <a:xfrm>
            <a:off x="457200" y="2151529"/>
            <a:ext cx="7620000" cy="3974634"/>
          </a:xfrm>
        </p:spPr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Аналитик как Достаточно хорошая мать</a:t>
            </a:r>
            <a:endParaRPr lang="de-DE" altLang="ru-RU" dirty="0"/>
          </a:p>
          <a:p>
            <a:pPr eaLnBrk="1" hangingPunct="1"/>
            <a:r>
              <a:rPr lang="ru-RU" altLang="ru-RU" dirty="0"/>
              <a:t>Аналитик </a:t>
            </a:r>
            <a:r>
              <a:rPr lang="ru-RU" altLang="ru-RU" dirty="0" err="1"/>
              <a:t>контейнирует</a:t>
            </a:r>
            <a:r>
              <a:rPr lang="ru-RU" altLang="ru-RU" dirty="0"/>
              <a:t> потребности, желания, влечения и возникающее под их влиянием напряжение пациента, то есть функционирует как помогающее Эго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42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8F08E5-5FE5-485C-B3AC-17D36B142672}" type="slidenum">
              <a:rPr lang="de-DE" altLang="ru-RU"/>
              <a:pPr/>
              <a:t>73</a:t>
            </a:fld>
            <a:endParaRPr lang="de-DE" alt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06871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Ингредиенты Хороших эмоциональных отношений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История аффективных отношений в психоанализе</a:t>
            </a:r>
            <a:r>
              <a:rPr lang="de-DE" dirty="0"/>
              <a:t>: </a:t>
            </a:r>
            <a:r>
              <a:rPr lang="ru-RU" dirty="0" err="1"/>
              <a:t>Фрейд-Ференци-Балинт-Винникотт-Бион-Грин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Фрейд</a:t>
            </a:r>
            <a:r>
              <a:rPr lang="de-DE" dirty="0"/>
              <a:t>: </a:t>
            </a:r>
            <a:r>
              <a:rPr lang="ru-RU" dirty="0"/>
              <a:t>метафора Получателя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Эго-психология</a:t>
            </a:r>
            <a:r>
              <a:rPr lang="de-DE" dirty="0"/>
              <a:t>: </a:t>
            </a:r>
            <a:r>
              <a:rPr lang="ru-RU" dirty="0"/>
              <a:t>Помогающее Эго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Ференци</a:t>
            </a:r>
            <a:r>
              <a:rPr lang="de-DE" dirty="0"/>
              <a:t>: </a:t>
            </a:r>
            <a:r>
              <a:rPr lang="ru-RU" dirty="0"/>
              <a:t>Симпатия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Балинт</a:t>
            </a:r>
            <a:r>
              <a:rPr lang="de-DE" dirty="0"/>
              <a:t>: </a:t>
            </a:r>
            <a:r>
              <a:rPr lang="ru-RU" dirty="0"/>
              <a:t>Первичная любовь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Кохут</a:t>
            </a:r>
            <a:r>
              <a:rPr lang="de-DE" dirty="0"/>
              <a:t>: </a:t>
            </a:r>
            <a:r>
              <a:rPr lang="ru-RU" dirty="0" err="1"/>
              <a:t>Эмпатия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Винникотт</a:t>
            </a:r>
            <a:r>
              <a:rPr lang="de-DE" dirty="0"/>
              <a:t>: </a:t>
            </a:r>
            <a:r>
              <a:rPr lang="ru-RU" dirty="0"/>
              <a:t>Холдинг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Бион</a:t>
            </a:r>
            <a:r>
              <a:rPr lang="de-DE" dirty="0"/>
              <a:t>: </a:t>
            </a:r>
            <a:r>
              <a:rPr lang="ru-RU" dirty="0"/>
              <a:t>Контейнирование</a:t>
            </a:r>
            <a:r>
              <a:rPr lang="de-DE" dirty="0"/>
              <a:t>/</a:t>
            </a:r>
            <a:r>
              <a:rPr lang="ru-RU" dirty="0" err="1"/>
              <a:t>Контейнируемое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 err="1"/>
              <a:t>Моргенталер</a:t>
            </a:r>
            <a:r>
              <a:rPr lang="de-DE" dirty="0"/>
              <a:t>: </a:t>
            </a:r>
            <a:r>
              <a:rPr lang="ru-RU" dirty="0"/>
              <a:t>Хорошие эмоциональные отношения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63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E56CEB-7E60-4A15-905B-9C73A1946865}" type="slidenum">
              <a:rPr lang="de-DE" altLang="ru-RU"/>
              <a:pPr/>
              <a:t>74</a:t>
            </a:fld>
            <a:endParaRPr lang="de-DE" alt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8229600" cy="168504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Ингредиенты: Способность быть Достаточно хорошей матерью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95438"/>
            <a:ext cx="8229600" cy="4279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Это совокупность способностей, которая описывается многими аналитиками, исследующими </a:t>
            </a:r>
            <a:r>
              <a:rPr lang="ru-RU" dirty="0" err="1"/>
              <a:t>пре-Эдипальное</a:t>
            </a:r>
            <a:r>
              <a:rPr lang="ru-RU" dirty="0"/>
              <a:t> развитие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Можно ли этому учить и учиться?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Если аналитик достаточно успешно преодолевает собственные невротические/</a:t>
            </a:r>
            <a:r>
              <a:rPr lang="ru-RU" dirty="0" err="1"/>
              <a:t>первертные</a:t>
            </a:r>
            <a:r>
              <a:rPr lang="ru-RU" dirty="0"/>
              <a:t>/</a:t>
            </a:r>
            <a:r>
              <a:rPr lang="ru-RU" dirty="0" err="1"/>
              <a:t>психотические</a:t>
            </a:r>
            <a:r>
              <a:rPr lang="ru-RU" dirty="0"/>
              <a:t> части</a:t>
            </a:r>
            <a:r>
              <a:rPr lang="de-DE" dirty="0"/>
              <a:t>,</a:t>
            </a:r>
            <a:r>
              <a:rPr lang="ru-RU" dirty="0"/>
              <a:t> то он оказывается способным осуществлять «реалистичное материнство»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53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1AA453-2A35-45A1-AB48-20CB67986C6C}" type="slidenum">
              <a:rPr lang="de-DE" altLang="ru-RU"/>
              <a:pPr/>
              <a:t>75</a:t>
            </a:fld>
            <a:endParaRPr lang="de-DE" alt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0988"/>
            <a:ext cx="7772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Ингредиенты: Взгляд Фрейда на эмоциональные отношения</a:t>
            </a:r>
            <a:endParaRPr lang="de-DE" dirty="0"/>
          </a:p>
        </p:txBody>
      </p:sp>
      <p:sp>
        <p:nvSpPr>
          <p:cNvPr id="573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Бессознательное аналитика как Получатель</a:t>
            </a:r>
            <a:endParaRPr lang="de-DE" altLang="ru-RU"/>
          </a:p>
          <a:p>
            <a:pPr eaLnBrk="1" hangingPunct="1"/>
            <a:r>
              <a:rPr lang="ru-RU" altLang="ru-RU"/>
              <a:t>Функция аналитика как Помогающего Эго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73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9D210B-971E-4CAC-B082-F5627E43AE17}" type="slidenum">
              <a:rPr lang="de-DE" altLang="ru-RU"/>
              <a:pPr/>
              <a:t>76</a:t>
            </a:fld>
            <a:endParaRPr lang="de-DE" alt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Ингредиент от </a:t>
            </a:r>
            <a:r>
              <a:rPr lang="ru-RU" altLang="ru-RU" dirty="0" err="1"/>
              <a:t>Ференци</a:t>
            </a:r>
            <a:r>
              <a:rPr lang="de-DE" altLang="ru-RU" dirty="0"/>
              <a:t>: </a:t>
            </a:r>
            <a:r>
              <a:rPr lang="ru-RU" altLang="ru-RU" dirty="0"/>
              <a:t>Симпатия</a:t>
            </a:r>
            <a:endParaRPr lang="de-DE" altLang="ru-RU" dirty="0"/>
          </a:p>
        </p:txBody>
      </p:sp>
      <p:sp>
        <p:nvSpPr>
          <p:cNvPr id="583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Без Симпатии нет исцеления</a:t>
            </a:r>
          </a:p>
          <a:p>
            <a:pPr eaLnBrk="1" hangingPunct="1"/>
            <a:r>
              <a:rPr lang="ru-RU" altLang="ru-RU" dirty="0"/>
              <a:t>«Такт»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83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7381F4-1EB2-42AD-9045-D8F4624152FA}" type="slidenum">
              <a:rPr lang="de-DE" altLang="ru-RU"/>
              <a:pPr/>
              <a:t>77</a:t>
            </a:fld>
            <a:endParaRPr lang="de-DE" alt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45506" cy="1371600"/>
          </a:xfrm>
        </p:spPr>
        <p:txBody>
          <a:bodyPr/>
          <a:lstStyle/>
          <a:p>
            <a:pPr eaLnBrk="1" hangingPunct="1"/>
            <a:r>
              <a:rPr lang="ru-RU" altLang="ru-RU" dirty="0"/>
              <a:t>Ингредиент от </a:t>
            </a:r>
            <a:r>
              <a:rPr lang="ru-RU" altLang="ru-RU" dirty="0" err="1"/>
              <a:t>Винникотта</a:t>
            </a:r>
            <a:r>
              <a:rPr lang="de-DE" altLang="ru-RU" dirty="0"/>
              <a:t>: </a:t>
            </a:r>
            <a:r>
              <a:rPr lang="ru-RU" altLang="ru-RU" dirty="0"/>
              <a:t>Холдинг</a:t>
            </a:r>
            <a:endParaRPr lang="de-DE" altLang="ru-RU" dirty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Мать – окружающая среда</a:t>
            </a:r>
            <a:endParaRPr lang="de-DE" altLang="ru-RU" dirty="0"/>
          </a:p>
          <a:p>
            <a:pPr eaLnBrk="1" hangingPunct="1"/>
            <a:r>
              <a:rPr lang="ru-RU" altLang="ru-RU" dirty="0"/>
              <a:t>Среда, обеспечивающая холдинг</a:t>
            </a:r>
            <a:endParaRPr lang="de-DE" altLang="ru-RU" dirty="0"/>
          </a:p>
          <a:p>
            <a:pPr eaLnBrk="1" hangingPunct="1"/>
            <a:r>
              <a:rPr lang="ru-RU" altLang="ru-RU" dirty="0"/>
              <a:t>Ненавязчивое присутствие</a:t>
            </a:r>
            <a:endParaRPr lang="de-DE" altLang="ru-RU" dirty="0"/>
          </a:p>
          <a:p>
            <a:pPr eaLnBrk="1" hangingPunct="1"/>
            <a:r>
              <a:rPr lang="ru-RU" altLang="ru-RU" dirty="0"/>
              <a:t>Способность быть одному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939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2BE72-0D23-4D40-972A-4859F448D64F}" type="slidenum">
              <a:rPr lang="de-DE" altLang="ru-RU"/>
              <a:pPr/>
              <a:t>78</a:t>
            </a:fld>
            <a:endParaRPr lang="de-DE" alt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153835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 от </a:t>
            </a:r>
            <a:r>
              <a:rPr lang="ru-RU" dirty="0" err="1"/>
              <a:t>Кляйн</a:t>
            </a:r>
            <a:r>
              <a:rPr lang="de-DE" dirty="0"/>
              <a:t>: </a:t>
            </a:r>
            <a:r>
              <a:rPr lang="ru-RU" dirty="0"/>
              <a:t>Материнская любовь как противоядие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Материнская любовь выполняет функцию противоядия  от примитивной </a:t>
            </a:r>
            <a:r>
              <a:rPr lang="ru-RU" dirty="0" err="1"/>
              <a:t>пре-эдипальной</a:t>
            </a:r>
            <a:r>
              <a:rPr lang="ru-RU" dirty="0"/>
              <a:t> агрессии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Помогает интегрировать достаточно хороший внутренний объект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Помогает нейтрализовать мощную примитивную агрессию младенца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должен проживать некоторые аспекты нейтрализующей </a:t>
            </a:r>
            <a:r>
              <a:rPr lang="ru-RU" dirty="0" err="1"/>
              <a:t>пре-эдипальную</a:t>
            </a:r>
            <a:r>
              <a:rPr lang="ru-RU" dirty="0"/>
              <a:t> агрессию материнской любви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042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7577EB-5E44-46FA-AF6E-1FC4416CCC61}" type="slidenum">
              <a:rPr lang="de-DE" altLang="ru-RU"/>
              <a:pPr/>
              <a:t>79</a:t>
            </a:fld>
            <a:endParaRPr lang="de-DE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возможности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/>
          </a:p>
          <a:p>
            <a:r>
              <a:rPr lang="ru-RU" dirty="0"/>
              <a:t>Психоаналитическое определение</a:t>
            </a:r>
            <a:r>
              <a:rPr lang="de-DE" dirty="0"/>
              <a:t> =</a:t>
            </a:r>
          </a:p>
          <a:p>
            <a:endParaRPr lang="de-DE" dirty="0"/>
          </a:p>
          <a:p>
            <a:r>
              <a:rPr lang="ru-RU" dirty="0"/>
              <a:t>Фаллические </a:t>
            </a:r>
            <a:r>
              <a:rPr lang="ru-RU" dirty="0" err="1"/>
              <a:t>либидные</a:t>
            </a:r>
            <a:r>
              <a:rPr lang="ru-RU" dirty="0"/>
              <a:t> возможности означают использование на благо себя и других ценных вещей и способностей, которыми овладел человек в течение жизни. </a:t>
            </a:r>
            <a:endParaRPr lang="de-DE" dirty="0"/>
          </a:p>
          <a:p>
            <a:endParaRPr lang="de-DE" dirty="0"/>
          </a:p>
          <a:p>
            <a:r>
              <a:rPr lang="ru-RU" dirty="0"/>
              <a:t>Фаллос </a:t>
            </a:r>
            <a:r>
              <a:rPr lang="de-DE" dirty="0"/>
              <a:t> = </a:t>
            </a:r>
            <a:r>
              <a:rPr lang="ru-RU" dirty="0"/>
              <a:t>символ возможностей</a:t>
            </a:r>
            <a:endParaRPr lang="de-DE" dirty="0"/>
          </a:p>
          <a:p>
            <a:endParaRPr lang="de-DE" dirty="0"/>
          </a:p>
          <a:p>
            <a:r>
              <a:rPr lang="ru-RU" dirty="0"/>
              <a:t>Каждая женщина, каждый мужчина овладевает материнским и отцовским фаллосами во время </a:t>
            </a:r>
            <a:r>
              <a:rPr lang="ru-RU" dirty="0" err="1"/>
              <a:t>эдипальной</a:t>
            </a:r>
            <a:r>
              <a:rPr lang="ru-RU" dirty="0"/>
              <a:t> стадии развития</a:t>
            </a:r>
            <a:endParaRPr lang="de-DE" dirty="0"/>
          </a:p>
          <a:p>
            <a:endParaRPr lang="de-DE" dirty="0"/>
          </a:p>
          <a:p>
            <a:r>
              <a:rPr lang="ru-RU" dirty="0"/>
              <a:t>Фаллические возможности человека напрямую зависят от того, как он разрешил и преодолел </a:t>
            </a:r>
            <a:r>
              <a:rPr lang="ru-RU" dirty="0" err="1"/>
              <a:t>эдипальные</a:t>
            </a:r>
            <a:r>
              <a:rPr lang="ru-RU" dirty="0"/>
              <a:t> конфликты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Markus Fäh Ekaterinburg Nov 10/11 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32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Ингредиент от </a:t>
            </a:r>
            <a:r>
              <a:rPr lang="ru-RU" altLang="ru-RU" dirty="0" err="1"/>
              <a:t>Балинта</a:t>
            </a:r>
            <a:r>
              <a:rPr lang="de-DE" altLang="ru-RU" dirty="0"/>
              <a:t>: </a:t>
            </a:r>
            <a:r>
              <a:rPr lang="ru-RU" altLang="ru-RU" dirty="0"/>
              <a:t>Первичная любовь</a:t>
            </a:r>
            <a:endParaRPr lang="de-DE" altLang="ru-RU" dirty="0"/>
          </a:p>
        </p:txBody>
      </p:sp>
      <p:sp>
        <p:nvSpPr>
          <p:cNvPr id="614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ru-RU"/>
          </a:p>
          <a:p>
            <a:pPr eaLnBrk="1" hangingPunct="1"/>
            <a:r>
              <a:rPr lang="ru-RU" altLang="ru-RU"/>
              <a:t>У младенца нет цели разрушить Мать</a:t>
            </a:r>
            <a:endParaRPr lang="de-DE" altLang="ru-RU"/>
          </a:p>
          <a:p>
            <a:pPr eaLnBrk="1" hangingPunct="1"/>
            <a:r>
              <a:rPr lang="ru-RU" altLang="ru-RU"/>
              <a:t>Просто его любовь безжалостна</a:t>
            </a:r>
            <a:endParaRPr lang="de-DE" altLang="ru-RU"/>
          </a:p>
          <a:p>
            <a:pPr eaLnBrk="1" hangingPunct="1"/>
            <a:r>
              <a:rPr lang="ru-RU" altLang="ru-RU"/>
              <a:t>Мать/Аналитик должен принять это как примитивный вариант любви </a:t>
            </a:r>
            <a:endParaRPr lang="de-DE" alt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144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D18FC7-B2C2-420E-815D-163875E613C5}" type="slidenum">
              <a:rPr lang="de-DE" altLang="ru-RU"/>
              <a:pPr/>
              <a:t>80</a:t>
            </a:fld>
            <a:endParaRPr lang="de-DE" alt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8041342" cy="199881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Ингредиент от </a:t>
            </a:r>
            <a:r>
              <a:rPr lang="ru-RU" dirty="0" err="1"/>
              <a:t>Биона</a:t>
            </a:r>
            <a:r>
              <a:rPr lang="de-DE" dirty="0"/>
              <a:t>: </a:t>
            </a:r>
            <a:r>
              <a:rPr lang="ru-RU" dirty="0"/>
              <a:t>Контейнирование </a:t>
            </a:r>
            <a:r>
              <a:rPr lang="de-DE" dirty="0"/>
              <a:t>/</a:t>
            </a:r>
            <a:r>
              <a:rPr lang="ru-RU" dirty="0"/>
              <a:t> </a:t>
            </a:r>
            <a:r>
              <a:rPr lang="ru-RU" dirty="0" err="1"/>
              <a:t>Контейнируемое</a:t>
            </a:r>
            <a:endParaRPr lang="de-DE" dirty="0"/>
          </a:p>
        </p:txBody>
      </p:sp>
      <p:sp>
        <p:nvSpPr>
          <p:cNvPr id="624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 </a:t>
            </a:r>
            <a:endParaRPr lang="de-DE" altLang="ru-RU" dirty="0"/>
          </a:p>
          <a:p>
            <a:pPr eaLnBrk="1" hangingPunct="1"/>
            <a:r>
              <a:rPr lang="ru-RU" altLang="ru-RU" dirty="0" err="1"/>
              <a:t>Ревери</a:t>
            </a:r>
            <a:endParaRPr lang="de-DE" altLang="ru-RU" dirty="0"/>
          </a:p>
          <a:p>
            <a:pPr eaLnBrk="1" hangingPunct="1"/>
            <a:r>
              <a:rPr lang="ru-RU" altLang="ru-RU" dirty="0"/>
              <a:t>Контейнирование</a:t>
            </a:r>
            <a:endParaRPr lang="de-DE" altLang="ru-RU" dirty="0"/>
          </a:p>
          <a:p>
            <a:pPr eaLnBrk="1" hangingPunct="1"/>
            <a:r>
              <a:rPr lang="ru-RU" altLang="ru-RU" dirty="0"/>
              <a:t>Переваривание</a:t>
            </a:r>
            <a:endParaRPr lang="de-DE" altLang="ru-RU" dirty="0"/>
          </a:p>
          <a:p>
            <a:pPr eaLnBrk="1" hangingPunct="1"/>
            <a:r>
              <a:rPr lang="ru-RU" altLang="ru-RU" dirty="0"/>
              <a:t>Помогать дремать вслух</a:t>
            </a:r>
            <a:endParaRPr lang="de-DE" altLang="ru-RU" dirty="0"/>
          </a:p>
          <a:p>
            <a:pPr eaLnBrk="1" hangingPunct="1"/>
            <a:r>
              <a:rPr lang="ru-RU" altLang="ru-RU" dirty="0"/>
              <a:t>Развитие</a:t>
            </a:r>
            <a:r>
              <a:rPr lang="de-DE" altLang="ru-RU" dirty="0"/>
              <a:t> </a:t>
            </a:r>
            <a:r>
              <a:rPr lang="ru-RU" altLang="ru-RU" dirty="0" err="1"/>
              <a:t>Альфа-функции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246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76F245-1034-4860-83D3-8D90D3CD1C64}" type="slidenum">
              <a:rPr lang="de-DE" altLang="ru-RU"/>
              <a:pPr/>
              <a:t>81</a:t>
            </a:fld>
            <a:endParaRPr lang="de-DE" alt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Ингредиент от </a:t>
            </a:r>
            <a:r>
              <a:rPr lang="ru-RU" altLang="ru-RU" dirty="0" err="1"/>
              <a:t>Кохута</a:t>
            </a:r>
            <a:r>
              <a:rPr lang="de-DE" altLang="ru-RU" dirty="0"/>
              <a:t>: </a:t>
            </a:r>
            <a:r>
              <a:rPr lang="ru-RU" altLang="ru-RU" dirty="0" err="1"/>
              <a:t>Эмпатия</a:t>
            </a:r>
            <a:r>
              <a:rPr lang="de-DE" altLang="ru-RU" dirty="0"/>
              <a:t>, </a:t>
            </a:r>
            <a:r>
              <a:rPr lang="ru-RU" altLang="ru-RU" dirty="0" err="1"/>
              <a:t>Отзеркаливание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Эмпатия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Принятие и </a:t>
            </a:r>
            <a:r>
              <a:rPr lang="ru-RU" dirty="0" err="1"/>
              <a:t>НЕинтерпретация</a:t>
            </a:r>
            <a:r>
              <a:rPr lang="ru-RU" dirty="0"/>
              <a:t> идеализирующего переноса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r>
              <a:rPr lang="ru-RU" dirty="0"/>
              <a:t>Принятие и </a:t>
            </a:r>
            <a:r>
              <a:rPr lang="ru-RU" dirty="0" err="1"/>
              <a:t>НЕинтерпретация</a:t>
            </a:r>
            <a:r>
              <a:rPr lang="ru-RU" dirty="0"/>
              <a:t> зеркального переноса</a:t>
            </a: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349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4D3846-E5DD-4EE2-AF0E-2ABF719ABA63}" type="slidenum">
              <a:rPr lang="de-DE" altLang="ru-RU"/>
              <a:pPr/>
              <a:t>82</a:t>
            </a:fld>
            <a:endParaRPr lang="de-DE" alt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0858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Ошибки и неудачи, симптомы защит аналитика,  ослабляющие или разрушающие аффективные отношения Аналитик-Пациент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44588"/>
            <a:ext cx="7620000" cy="34815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Общее понимание культуры неудач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Неестественная воздержанность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Недостаточность эмоционального контакта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Отрицание или Защитная интерпретация потребности в Первичной любви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Негативные установки и предубеждения аналитика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Неправильные представления о пациенте: слишком больной, слишком защищающийся, слишком требующий</a:t>
            </a:r>
            <a:r>
              <a:rPr lang="de-DE" dirty="0"/>
              <a:t>...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451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63AC44-1543-4B06-9B0B-2AF20C704120}" type="slidenum">
              <a:rPr lang="de-DE" altLang="ru-RU"/>
              <a:pPr/>
              <a:t>83</a:t>
            </a:fld>
            <a:endParaRPr lang="de-DE" alt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1624"/>
            <a:ext cx="8229600" cy="148235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Новая и необходимая тенденция в психоанализе: появление понятия Культуры неудач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17059"/>
            <a:ext cx="7620000" cy="41091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 современном психоанализе существует тенденция НЕ говорить о своих неудачах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 подготовке к семинару я собрал материал об ошибках и неудачах в психоаналитической работе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Все неудачи укоренены в бессознательных защитах аналитика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Анализ всегда подразумевает постоянный и честный самоанализ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554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6A79A1-05C0-4EDF-96DB-28A7A0295395}" type="slidenum">
              <a:rPr lang="de-DE" altLang="ru-RU"/>
              <a:pPr/>
              <a:t>84</a:t>
            </a:fld>
            <a:endParaRPr lang="de-DE" alt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7550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Мы станем лучше, только если примем свои неудачи и будем открыто говорить о них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9812"/>
            <a:ext cx="7620000" cy="404635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Кай Дзен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Проблема: сопротивление нашего </a:t>
            </a:r>
            <a:r>
              <a:rPr lang="ru-RU" dirty="0" err="1"/>
              <a:t>Супер-Эго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Эта новая психоаналитическая культура как противоядие давлению </a:t>
            </a:r>
            <a:r>
              <a:rPr lang="ru-RU" dirty="0" err="1"/>
              <a:t>Супер-Эго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Давайте договоримся: эти два дня мы только говорим об ошибках и неудачах в своей повседневной работе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Такой подход повысит наши возможности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656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52EAED-366A-4E91-9ACC-B155700ECE1A}" type="slidenum">
              <a:rPr lang="de-DE" altLang="ru-RU"/>
              <a:pPr/>
              <a:t>85</a:t>
            </a:fld>
            <a:endParaRPr lang="de-DE" alt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Категории неудач</a:t>
            </a:r>
            <a:endParaRPr lang="de-DE" alt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Хронические личные неудачи аналитика</a:t>
            </a:r>
            <a:r>
              <a:rPr lang="de-DE" dirty="0"/>
              <a:t>: </a:t>
            </a:r>
            <a:r>
              <a:rPr lang="ru-RU" dirty="0"/>
              <a:t>невротические бессознательные защиты аналитика, приводящие к </a:t>
            </a:r>
            <a:r>
              <a:rPr lang="ru-RU" dirty="0" err="1"/>
              <a:t>отыгрыванию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Стратегические неудачи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Тактические неудачи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Ежедневные поведенческие неудачи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Общее у всех неудач</a:t>
            </a:r>
            <a:r>
              <a:rPr lang="de-DE" dirty="0"/>
              <a:t>: </a:t>
            </a:r>
            <a:r>
              <a:rPr lang="ru-RU" dirty="0"/>
              <a:t>бессознательные защиты аналитика, приводящие к сопротивлению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758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22786D-5F10-4150-8A5B-894658586E42}" type="slidenum">
              <a:rPr lang="de-DE" altLang="ru-RU"/>
              <a:pPr/>
              <a:t>86</a:t>
            </a:fld>
            <a:endParaRPr lang="de-DE" alt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Эмоциональный дефицит</a:t>
            </a:r>
            <a:r>
              <a:rPr lang="de-DE" altLang="ru-RU"/>
              <a:t>...</a:t>
            </a:r>
          </a:p>
        </p:txBody>
      </p:sp>
      <p:sp>
        <p:nvSpPr>
          <p:cNvPr id="68611" name="Inhaltsplatzhalter 2"/>
          <p:cNvSpPr>
            <a:spLocks noGrp="1"/>
          </p:cNvSpPr>
          <p:nvPr>
            <p:ph idx="1"/>
          </p:nvPr>
        </p:nvSpPr>
        <p:spPr>
          <a:xfrm>
            <a:off x="457200" y="1927412"/>
            <a:ext cx="7620000" cy="4198751"/>
          </a:xfrm>
        </p:spPr>
        <p:txBody>
          <a:bodyPr/>
          <a:lstStyle/>
          <a:p>
            <a:pPr eaLnBrk="1" hangingPunct="1"/>
            <a:r>
              <a:rPr lang="ru-RU" altLang="ru-RU" dirty="0"/>
              <a:t>Нехватка эмоционального тепла</a:t>
            </a:r>
            <a:endParaRPr lang="de-DE" altLang="ru-RU" dirty="0"/>
          </a:p>
          <a:p>
            <a:pPr eaLnBrk="1" hangingPunct="1"/>
            <a:r>
              <a:rPr lang="ru-RU" altLang="ru-RU" dirty="0"/>
              <a:t>Нехватка эмпатии</a:t>
            </a:r>
          </a:p>
          <a:p>
            <a:pPr eaLnBrk="1" hangingPunct="1"/>
            <a:r>
              <a:rPr lang="ru-RU" altLang="ru-RU" dirty="0"/>
              <a:t>Нехватка дружелюбия</a:t>
            </a:r>
          </a:p>
          <a:p>
            <a:pPr eaLnBrk="1" hangingPunct="1"/>
            <a:r>
              <a:rPr lang="ru-RU" altLang="ru-RU" dirty="0"/>
              <a:t>Нехватка безусловного принятия</a:t>
            </a:r>
            <a:endParaRPr lang="de-DE" altLang="ru-RU" dirty="0"/>
          </a:p>
          <a:p>
            <a:pPr eaLnBrk="1" hangingPunct="1"/>
            <a:r>
              <a:rPr lang="ru-RU" altLang="ru-RU" dirty="0"/>
              <a:t>Нехватка созвучных эмоций</a:t>
            </a:r>
            <a:endParaRPr lang="de-DE" altLang="ru-RU" dirty="0"/>
          </a:p>
          <a:p>
            <a:pPr eaLnBrk="1" hangingPunct="1"/>
            <a:r>
              <a:rPr lang="ru-RU" altLang="ru-RU" dirty="0"/>
              <a:t>Нехватка отзывчивости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861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D631-68AE-4D01-B264-1CDC560C4F10}" type="slidenum">
              <a:rPr lang="de-DE" altLang="ru-RU"/>
              <a:pPr/>
              <a:t>87</a:t>
            </a:fld>
            <a:endParaRPr lang="de-DE" alt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93059"/>
            <a:ext cx="5791200" cy="15777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Неестественно преувеличенная воздержанность</a:t>
            </a:r>
            <a:endParaRPr lang="de-DE" dirty="0"/>
          </a:p>
        </p:txBody>
      </p:sp>
      <p:sp>
        <p:nvSpPr>
          <p:cNvPr id="69635" name="Inhaltsplatzhalter 2"/>
          <p:cNvSpPr>
            <a:spLocks noGrp="1"/>
          </p:cNvSpPr>
          <p:nvPr>
            <p:ph idx="1"/>
          </p:nvPr>
        </p:nvSpPr>
        <p:spPr>
          <a:xfrm>
            <a:off x="457200" y="2070847"/>
            <a:ext cx="7620000" cy="4055316"/>
          </a:xfrm>
        </p:spPr>
        <p:txBody>
          <a:bodyPr/>
          <a:lstStyle/>
          <a:p>
            <a:pPr eaLnBrk="1" hangingPunct="1"/>
            <a:endParaRPr lang="de-DE" altLang="ru-RU" dirty="0"/>
          </a:p>
          <a:p>
            <a:pPr eaLnBrk="1" hangingPunct="1"/>
            <a:r>
              <a:rPr lang="ru-RU" altLang="ru-RU" dirty="0"/>
              <a:t>Концепт абстиненции у Фрейда</a:t>
            </a:r>
            <a:r>
              <a:rPr lang="de-DE" altLang="ru-RU" dirty="0"/>
              <a:t>: </a:t>
            </a:r>
            <a:r>
              <a:rPr lang="ru-RU" altLang="ru-RU" dirty="0"/>
              <a:t>абстиненция к удовлетворению влечений, но НЕ эмоциональная абстиненция</a:t>
            </a:r>
            <a:endParaRPr lang="de-DE" altLang="ru-RU" dirty="0"/>
          </a:p>
          <a:p>
            <a:pPr eaLnBrk="1" hangingPunct="1"/>
            <a:r>
              <a:rPr lang="ru-RU" altLang="ru-RU" dirty="0"/>
              <a:t>Преувеличенная воздержанность</a:t>
            </a:r>
            <a:r>
              <a:rPr lang="de-DE" altLang="ru-RU" dirty="0"/>
              <a:t>: </a:t>
            </a:r>
            <a:r>
              <a:rPr lang="ru-RU" altLang="ru-RU" dirty="0"/>
              <a:t>Эмоциональная абстиненция</a:t>
            </a:r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6963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E7A3B9-284F-4458-94EC-823635F0645E}" type="slidenum">
              <a:rPr lang="de-DE" altLang="ru-RU"/>
              <a:pPr/>
              <a:t>88</a:t>
            </a:fld>
            <a:endParaRPr lang="de-DE" alt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6033247" cy="155537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Нехватка эмоционального контакта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Задачи аналитика</a:t>
            </a:r>
            <a:r>
              <a:rPr lang="de-DE" dirty="0"/>
              <a:t>: </a:t>
            </a:r>
            <a:r>
              <a:rPr lang="ru-RU" dirty="0"/>
              <a:t>Ненаправленное внимание ПЛЮС ненаправленная эмоциональная отзывчивость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Возможность предоставлять себя пациенту, способность быть эмоционально использованным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Способность идентифицировать и </a:t>
            </a:r>
            <a:r>
              <a:rPr lang="ru-RU" dirty="0" err="1"/>
              <a:t>ДЕ-идентифицировать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066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02720E-2FE2-4D4D-B46B-2FF0A923174B}" type="slidenum">
              <a:rPr lang="de-DE" altLang="ru-RU"/>
              <a:pPr/>
              <a:t>89</a:t>
            </a:fld>
            <a:endParaRPr lang="de-DE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795247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Самоаналитические</a:t>
            </a:r>
            <a:r>
              <a:rPr lang="ru-RU" dirty="0"/>
              <a:t> возможности</a:t>
            </a:r>
            <a:endParaRPr lang="de-DE" dirty="0"/>
          </a:p>
        </p:txBody>
      </p:sp>
      <p:graphicFrame>
        <p:nvGraphicFramePr>
          <p:cNvPr id="4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EA44F8-BDEC-4C39-A9DE-1CCBBAB72CAF}" type="slidenum">
              <a:rPr lang="de-DE" altLang="ru-RU"/>
              <a:pPr/>
              <a:t>9</a:t>
            </a:fld>
            <a:endParaRPr lang="de-DE" alt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8068236" cy="199881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Негативные установки и Неверные представления о пациенте (негативная </a:t>
            </a:r>
            <a:r>
              <a:rPr lang="ru-RU" sz="2800" dirty="0" err="1"/>
              <a:t>пре-диспозиция</a:t>
            </a:r>
            <a:r>
              <a:rPr lang="ru-RU" sz="2800" dirty="0"/>
              <a:t>, перенос аналитика)</a:t>
            </a:r>
            <a:endParaRPr lang="de-DE" sz="2800" dirty="0"/>
          </a:p>
        </p:txBody>
      </p:sp>
      <p:sp>
        <p:nvSpPr>
          <p:cNvPr id="72707" name="Inhaltsplatzhalter 2"/>
          <p:cNvSpPr>
            <a:spLocks noGrp="1"/>
          </p:cNvSpPr>
          <p:nvPr>
            <p:ph idx="1"/>
          </p:nvPr>
        </p:nvSpPr>
        <p:spPr>
          <a:xfrm>
            <a:off x="457200" y="2268071"/>
            <a:ext cx="7620000" cy="3858092"/>
          </a:xfrm>
        </p:spPr>
        <p:txBody>
          <a:bodyPr/>
          <a:lstStyle/>
          <a:p>
            <a:pPr eaLnBrk="1" hangingPunct="1"/>
            <a:r>
              <a:rPr lang="ru-RU" altLang="ru-RU" dirty="0"/>
              <a:t>«Слишком больной»</a:t>
            </a:r>
          </a:p>
          <a:p>
            <a:pPr eaLnBrk="1" hangingPunct="1"/>
            <a:r>
              <a:rPr lang="ru-RU" altLang="ru-RU" dirty="0"/>
              <a:t>«Пациент не способен к символизации»</a:t>
            </a:r>
          </a:p>
          <a:p>
            <a:pPr eaLnBrk="1" hangingPunct="1"/>
            <a:r>
              <a:rPr lang="ru-RU" altLang="ru-RU" dirty="0"/>
              <a:t>«Слишком </a:t>
            </a:r>
            <a:r>
              <a:rPr lang="ru-RU" altLang="ru-RU" dirty="0" err="1"/>
              <a:t>первертный</a:t>
            </a:r>
            <a:r>
              <a:rPr lang="ru-RU" altLang="ru-RU" dirty="0"/>
              <a:t>»</a:t>
            </a:r>
            <a:endParaRPr lang="de-DE" altLang="ru-RU" dirty="0"/>
          </a:p>
          <a:p>
            <a:pPr eaLnBrk="1" hangingPunct="1"/>
            <a:r>
              <a:rPr lang="ru-RU" altLang="ru-RU" dirty="0"/>
              <a:t>«Слишком требующий»</a:t>
            </a:r>
            <a:endParaRPr lang="de-DE" altLang="ru-RU" dirty="0"/>
          </a:p>
          <a:p>
            <a:pPr eaLnBrk="1" hangingPunct="1"/>
            <a:r>
              <a:rPr lang="ru-RU" altLang="ru-RU" dirty="0"/>
              <a:t>«Слишком защищающийся»</a:t>
            </a:r>
          </a:p>
          <a:p>
            <a:r>
              <a:rPr lang="ru-RU" altLang="ru-RU" dirty="0"/>
              <a:t>«Слишком негативный»</a:t>
            </a:r>
          </a:p>
          <a:p>
            <a:r>
              <a:rPr lang="ru-RU" altLang="ru-RU" dirty="0"/>
              <a:t>И т.д.</a:t>
            </a:r>
            <a:endParaRPr lang="de-DE" altLang="ru-RU" dirty="0"/>
          </a:p>
          <a:p>
            <a:pPr eaLnBrk="1" hangingPunct="1"/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270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647BF-5BDE-43CC-84C4-13849641243E}" type="slidenum">
              <a:rPr lang="de-DE" altLang="ru-RU"/>
              <a:pPr/>
              <a:t>90</a:t>
            </a:fld>
            <a:endParaRPr lang="de-DE" alt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Отрицание Первичной любви</a:t>
            </a:r>
            <a:endParaRPr lang="de-DE" altLang="ru-RU"/>
          </a:p>
        </p:txBody>
      </p:sp>
      <p:sp>
        <p:nvSpPr>
          <p:cNvPr id="737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Интерпретирование первичной любви и сильной безжалостной любви подразумевает признаки негативного переноса, жадности, и других негативных тенденций</a:t>
            </a:r>
            <a:endParaRPr lang="de-DE" dirty="0"/>
          </a:p>
          <a:p>
            <a:endParaRPr lang="de-DE" dirty="0"/>
          </a:p>
          <a:p>
            <a:r>
              <a:rPr lang="ru-RU" dirty="0"/>
              <a:t>Отрицание первичной любви через неверное ее обозначение как разновидность чистого агрессивного влечения</a:t>
            </a:r>
            <a:r>
              <a:rPr lang="de-DE" dirty="0"/>
              <a:t> 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373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7BC59F-192D-410A-860B-D32C55D72E11}" type="slidenum">
              <a:rPr lang="de-DE" altLang="ru-RU"/>
              <a:pPr/>
              <a:t>91</a:t>
            </a:fld>
            <a:endParaRPr lang="de-DE" alt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15835" cy="1371600"/>
          </a:xfrm>
        </p:spPr>
        <p:txBody>
          <a:bodyPr>
            <a:normAutofit/>
          </a:bodyPr>
          <a:lstStyle/>
          <a:p>
            <a:r>
              <a:rPr lang="ru-RU" dirty="0"/>
              <a:t>Случай неудачи базовых аффективных отношений </a:t>
            </a:r>
            <a:endParaRPr lang="de-DE" alt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Анализ богатого человека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Мои неудачи в создании хороших аффективных отношений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Др</a:t>
            </a:r>
            <a:r>
              <a:rPr lang="ru-RU" dirty="0"/>
              <a:t> М</a:t>
            </a:r>
            <a:r>
              <a:rPr lang="de-DE" dirty="0"/>
              <a:t>. (</a:t>
            </a:r>
            <a:r>
              <a:rPr lang="ru-RU" dirty="0"/>
              <a:t>был враждебным из-за собственного переноса, был ригидным, категоричным по отношению к пациенту и т.д.</a:t>
            </a:r>
            <a:r>
              <a:rPr lang="de-DE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Что было бы лучше сделать</a:t>
            </a:r>
            <a:r>
              <a:rPr lang="de-DE" dirty="0"/>
              <a:t>? </a:t>
            </a:r>
            <a:r>
              <a:rPr lang="ru-RU" dirty="0"/>
              <a:t>Анализировать свои ловушки, в которые угодил (социальная зависть и т.д.</a:t>
            </a:r>
            <a:r>
              <a:rPr lang="de-DE" dirty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578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343818-30BD-4C58-8FD8-CC9DA0E19368}" type="slidenum">
              <a:rPr lang="de-DE" altLang="ru-RU"/>
              <a:pPr/>
              <a:t>92</a:t>
            </a:fld>
            <a:endParaRPr lang="de-DE" alt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el 1"/>
          <p:cNvSpPr>
            <a:spLocks noGrp="1"/>
          </p:cNvSpPr>
          <p:nvPr>
            <p:ph type="title"/>
          </p:nvPr>
        </p:nvSpPr>
        <p:spPr>
          <a:xfrm>
            <a:off x="457199" y="122237"/>
            <a:ext cx="8399929" cy="237891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Первоначальная неудача в формировании хороших эмоциональных отношений, ориентированных на сотрудничество</a:t>
            </a:r>
            <a:endParaRPr lang="de-DE" altLang="ru-RU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01153"/>
            <a:ext cx="8229600" cy="3783106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Случай Моники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Лечение фобии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Поведенческий негатив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Игнорирование ей моих сообщений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Хороший пример взаимодействия элементов психоаналитической пирамиды</a:t>
            </a:r>
            <a:r>
              <a:rPr lang="de-DE" dirty="0"/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 err="1"/>
              <a:t>Самоаналитическая</a:t>
            </a:r>
            <a:r>
              <a:rPr lang="ru-RU" dirty="0"/>
              <a:t> возможность</a:t>
            </a:r>
            <a:r>
              <a:rPr lang="de-DE" dirty="0"/>
              <a:t>: </a:t>
            </a:r>
            <a:r>
              <a:rPr lang="ru-RU" dirty="0"/>
              <a:t>Мне знакомы состояния собственной тревоги, поэтому я не должен защищаться, проявляя </a:t>
            </a:r>
            <a:r>
              <a:rPr lang="ru-RU" dirty="0" err="1"/>
              <a:t>эмпатию</a:t>
            </a:r>
            <a:r>
              <a:rPr lang="ru-RU" dirty="0"/>
              <a:t> к ее попыткам защититься от тревоги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Эмоциональная возможность</a:t>
            </a:r>
            <a:r>
              <a:rPr lang="de-DE" dirty="0"/>
              <a:t>: </a:t>
            </a:r>
            <a:r>
              <a:rPr lang="ru-RU" dirty="0"/>
              <a:t>Я предлагаю собственные эмоции, устанавливая мощную связь с ее позитивными и </a:t>
            </a:r>
            <a:r>
              <a:rPr lang="ru-RU" dirty="0" err="1"/>
              <a:t>либидными</a:t>
            </a:r>
            <a:r>
              <a:rPr lang="ru-RU" dirty="0"/>
              <a:t> возможностями, формируя эмоциональную связь даже при ее явных попытках саботажа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Техническая возможность</a:t>
            </a:r>
            <a:r>
              <a:rPr lang="de-DE" dirty="0"/>
              <a:t>: </a:t>
            </a:r>
            <a:r>
              <a:rPr lang="ru-RU" dirty="0"/>
              <a:t>Подчеркивая ее желание меняться, любить и работать, обучаю ее принципам работы защитных механизмов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ru-RU" dirty="0"/>
              <a:t>Теоретическая возможность</a:t>
            </a:r>
            <a:r>
              <a:rPr lang="de-DE" dirty="0"/>
              <a:t>: </a:t>
            </a:r>
            <a:r>
              <a:rPr lang="ru-RU" dirty="0"/>
              <a:t>Понимание ее невроза как мощной защиты против Истерии тревоги = </a:t>
            </a:r>
            <a:r>
              <a:rPr lang="ru-RU" dirty="0" err="1"/>
              <a:t>Кастрационной</a:t>
            </a:r>
            <a:r>
              <a:rPr lang="ru-RU" dirty="0"/>
              <a:t> </a:t>
            </a:r>
            <a:r>
              <a:rPr lang="ru-RU" dirty="0" err="1"/>
              <a:t>тревоги</a:t>
            </a:r>
            <a:r>
              <a:rPr lang="ru-RU" dirty="0"/>
              <a:t> как ядерной проблемы, развития индивидуального стиля жизни, имеющего мощную защитную функцию</a:t>
            </a:r>
            <a:endParaRPr lang="de-DE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de-DE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680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5A193A-A722-461B-92C3-A64D5BF1890F}" type="slidenum">
              <a:rPr lang="de-DE" altLang="ru-RU"/>
              <a:pPr/>
              <a:t>93</a:t>
            </a:fld>
            <a:endParaRPr lang="de-DE" alt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449279" cy="192277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Некоторые базовые принципы формирования хороших эмоциональных отношений с пациентом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07620"/>
            <a:ext cx="7620000" cy="3818543"/>
          </a:xfrm>
        </p:spPr>
        <p:txBody>
          <a:bodyPr>
            <a:normAutofit/>
          </a:bodyPr>
          <a:lstStyle/>
          <a:p>
            <a:r>
              <a:rPr lang="ru-RU" dirty="0"/>
              <a:t>Принимайте позитивный идеализирующий перенос</a:t>
            </a:r>
          </a:p>
          <a:p>
            <a:r>
              <a:rPr lang="ru-RU" altLang="ru-RU" dirty="0"/>
              <a:t>Предполагайте, что ваш пациент максимально нормальный и здоровый</a:t>
            </a:r>
            <a:r>
              <a:rPr lang="de-DE" altLang="ru-RU" dirty="0"/>
              <a:t>!</a:t>
            </a:r>
          </a:p>
          <a:p>
            <a:r>
              <a:rPr lang="de-DE" dirty="0"/>
              <a:t>(</a:t>
            </a:r>
            <a:r>
              <a:rPr lang="ru-RU" dirty="0"/>
              <a:t>в данных внутренних и внешних обстоятельствах</a:t>
            </a:r>
            <a:r>
              <a:rPr lang="de-DE" dirty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A82-7DE5-5A43-81FF-314546AA2D38}" type="slidenum">
              <a:rPr lang="de-DE" smtClean="0"/>
              <a:pPr/>
              <a:t>94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8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81365" cy="19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Принимайте Позитивный идеализирующий перенос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68072"/>
            <a:ext cx="7620000" cy="385809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Не мешайте Позитивному идеализирующему переносу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Позвольте пациенту в полной мере выразить позитивный перенос , но не допускайте </a:t>
            </a:r>
            <a:r>
              <a:rPr lang="ru-RU" dirty="0" err="1"/>
              <a:t>сексуализации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Сексуализация это защита против позитивного аффективного переноса, позволяющего свободно выражать ВСЁ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Защита против принятия, восприятия и холдинга позитивного переноса – это также защита против страха утраты и </a:t>
            </a:r>
            <a:r>
              <a:rPr lang="ru-RU" dirty="0" err="1"/>
              <a:t>кастрационной</a:t>
            </a:r>
            <a:r>
              <a:rPr lang="ru-RU" dirty="0"/>
              <a:t> тревоги</a:t>
            </a:r>
            <a:r>
              <a:rPr lang="de-DE" dirty="0"/>
              <a:t>: </a:t>
            </a:r>
            <a:r>
              <a:rPr lang="ru-RU" dirty="0"/>
              <a:t>если клиент меня любит и хочет много от меня, я начинаю бояться, что он захочет взять лучшее во мне, забрать это и меня кастрировать!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 Мэри</a:t>
            </a:r>
            <a:endParaRPr lang="de-DE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79877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3171FA-3078-492D-B2C1-512DF628EC77}" type="slidenum">
              <a:rPr lang="de-DE" altLang="ru-RU"/>
              <a:pPr/>
              <a:t>95</a:t>
            </a:fld>
            <a:endParaRPr lang="de-DE" alt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Воспринимайте пациента как максимально нормального и здорового</a:t>
            </a:r>
            <a:endParaRPr lang="de-DE" dirty="0"/>
          </a:p>
        </p:txBody>
      </p:sp>
      <p:sp>
        <p:nvSpPr>
          <p:cNvPr id="80899" name="Inhaltsplatzhalter 2"/>
          <p:cNvSpPr>
            <a:spLocks noGrp="1"/>
          </p:cNvSpPr>
          <p:nvPr>
            <p:ph idx="1"/>
          </p:nvPr>
        </p:nvSpPr>
        <p:spPr>
          <a:xfrm>
            <a:off x="457200" y="2026024"/>
            <a:ext cx="7620000" cy="4100139"/>
          </a:xfrm>
        </p:spPr>
        <p:txBody>
          <a:bodyPr/>
          <a:lstStyle/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Предполагайте, что он или она – это личность, которая хочет развиваться, у которой есть свои желания и стремления, которая хочет пережить НОВЫЙ опыт вместе с вами!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Случай </a:t>
            </a:r>
            <a:r>
              <a:rPr lang="ru-RU" altLang="ru-RU" dirty="0" err="1"/>
              <a:t>Кевина</a:t>
            </a:r>
            <a:r>
              <a:rPr lang="ru-RU" altLang="ru-RU" dirty="0"/>
              <a:t>, с которым мне эта установка далась непросто</a:t>
            </a:r>
            <a:endParaRPr lang="de-DE" altLang="ru-RU" dirty="0"/>
          </a:p>
          <a:p>
            <a:pPr eaLnBrk="1" hangingPunct="1"/>
            <a:endParaRPr lang="de-DE" alt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0901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C96715-A498-4449-BF50-ED957DE0521E}" type="slidenum">
              <a:rPr lang="de-DE" altLang="ru-RU"/>
              <a:pPr/>
              <a:t>96</a:t>
            </a:fld>
            <a:endParaRPr lang="de-DE" alt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el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20714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dirty="0"/>
              <a:t>Принимайте и проживайте свою ответственность за хорошие эмоциональные отношения</a:t>
            </a:r>
            <a:endParaRPr lang="de-DE" altLang="ru-RU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47366"/>
            <a:ext cx="8229600" cy="4023284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Пациенту позволяется иметь эмоциональные проблемы, симптомы, недоверие, тревоги, сопротивление, негативные ожидания и т.д.</a:t>
            </a:r>
            <a:r>
              <a:rPr lang="de-DE" dirty="0"/>
              <a:t>..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отвечает за то, чтобы быть и действовать максимально </a:t>
            </a:r>
            <a:r>
              <a:rPr lang="ru-RU" dirty="0" err="1"/>
              <a:t>не-невротично</a:t>
            </a:r>
            <a:r>
              <a:rPr lang="ru-RU" dirty="0"/>
              <a:t>, транслировать свою </a:t>
            </a:r>
            <a:r>
              <a:rPr lang="ru-RU" dirty="0" err="1"/>
              <a:t>либидную</a:t>
            </a:r>
            <a:r>
              <a:rPr lang="ru-RU" dirty="0"/>
              <a:t> установку в пациента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отвечает за то, чтобы не прятаться за слишком ранними негативными установками по отношению к пациенту: </a:t>
            </a:r>
            <a:r>
              <a:rPr lang="ru-RU" dirty="0" err="1"/>
              <a:t>патологизацией</a:t>
            </a:r>
            <a:r>
              <a:rPr lang="ru-RU" dirty="0"/>
              <a:t>, преждевременными негативными интерпретациями переноса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отвечает за то, чтобы самокритично наблюдать за собственными защитами против позитивных установок, защитами против НЕИЗБЕЖНОЙ И НЕОБХОДИМОЙ ТРЕВОГИ!</a:t>
            </a:r>
            <a:r>
              <a:rPr lang="de-DE" dirty="0"/>
              <a:t>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Случай </a:t>
            </a:r>
            <a:r>
              <a:rPr lang="ru-RU" dirty="0" err="1"/>
              <a:t>Зено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1925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3190B5-E792-4438-BEF0-AC848B8C5A11}" type="slidenum">
              <a:rPr lang="de-DE" altLang="ru-RU"/>
              <a:pPr/>
              <a:t>97</a:t>
            </a:fld>
            <a:endParaRPr lang="de-DE" alt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el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521388" cy="153264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Еще раз: Проверьте собственный невроз</a:t>
            </a:r>
            <a:r>
              <a:rPr lang="de-DE" altLang="ru-RU" dirty="0"/>
              <a:t>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85365"/>
            <a:ext cx="8229600" cy="449159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Самым большим препятствием к хорошим эмоциональным отношениям с пациентом являются невротические защиты аналитика</a:t>
            </a:r>
            <a:r>
              <a:rPr lang="de-DE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должен быть открытый, </a:t>
            </a:r>
            <a:r>
              <a:rPr lang="ru-RU" dirty="0" err="1"/>
              <a:t>либидный</a:t>
            </a:r>
            <a:r>
              <a:rPr lang="ru-RU" dirty="0"/>
              <a:t>, пассивно получающий и активно позитивный, словно хорошая мать и хороший отец, интересующиеся своим ребенком</a:t>
            </a:r>
            <a:r>
              <a:rPr lang="de-DE" dirty="0"/>
              <a:t>, </a:t>
            </a:r>
            <a:r>
              <a:rPr lang="ru-RU" dirty="0"/>
              <a:t>которых могут не любить в ответ, ранить, </a:t>
            </a:r>
            <a:r>
              <a:rPr lang="ru-RU" dirty="0" err="1"/>
              <a:t>фрустрировать</a:t>
            </a:r>
            <a:r>
              <a:rPr lang="ru-RU" dirty="0"/>
              <a:t>, кастрировать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Таким образом, аналитик должен выносить все необходимые тревоги утраты, кастрации, </a:t>
            </a:r>
            <a:r>
              <a:rPr lang="ru-RU" dirty="0" err="1"/>
              <a:t>отвергания</a:t>
            </a:r>
            <a:r>
              <a:rPr lang="ru-RU" dirty="0"/>
              <a:t> и НЕ ЗАЩИЩАТЬСЯ ПРОТИВ НИХ через интеллектуализацию, авторитетное или обесценивающее поведение, жаргон, внутренне отгораживаясь от того, чтобы ЧУВСТВОВАТЬ ЧТО-ТО, ЧУВСТВОВАТЬ ВСЁ!</a:t>
            </a:r>
            <a:r>
              <a:rPr lang="de-DE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Аналитик должен следить, чтобы не возникали защиты против </a:t>
            </a:r>
            <a:r>
              <a:rPr lang="ru-RU" dirty="0" err="1"/>
              <a:t>либидных</a:t>
            </a:r>
            <a:r>
              <a:rPr lang="ru-RU" dirty="0"/>
              <a:t>, позитивных, слегка  похожих на эротоманию установок по отношению к пациенту!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2949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35C23B-2633-4B4B-A431-FE0240569920}" type="slidenum">
              <a:rPr lang="de-DE" altLang="ru-RU"/>
              <a:pPr/>
              <a:t>98</a:t>
            </a:fld>
            <a:endParaRPr lang="de-DE" alt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7781365" cy="18105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Проверьте свою способность любить именно этого пациента</a:t>
            </a:r>
            <a:r>
              <a:rPr lang="de-DE" dirty="0"/>
              <a:t>!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97740"/>
            <a:ext cx="7620000" cy="4249271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Что вы чувствуете в </a:t>
            </a:r>
            <a:r>
              <a:rPr lang="ru-RU" dirty="0" err="1"/>
              <a:t>контрпереносе</a:t>
            </a:r>
            <a:r>
              <a:rPr lang="ru-RU" dirty="0"/>
              <a:t>? В чем ваше сопротивление?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Есть ли у вас сложности в формировании позитивной, </a:t>
            </a:r>
            <a:r>
              <a:rPr lang="ru-RU" dirty="0" err="1"/>
              <a:t>либидной</a:t>
            </a:r>
            <a:r>
              <a:rPr lang="ru-RU" dirty="0"/>
              <a:t>, </a:t>
            </a:r>
            <a:r>
              <a:rPr lang="ru-RU" dirty="0" err="1"/>
              <a:t>эротоманиякальной</a:t>
            </a:r>
            <a:r>
              <a:rPr lang="ru-RU" dirty="0"/>
              <a:t> установки по отношению к пациенту? 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Проверьте как пациент пытается блокировать позитивные эмоциональные отношения!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Как пациент пытается сформировать у вас антипатию к нему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Как пациент защищается от собственных </a:t>
            </a:r>
            <a:r>
              <a:rPr lang="ru-RU" dirty="0" err="1"/>
              <a:t>либидных</a:t>
            </a:r>
            <a:r>
              <a:rPr lang="ru-RU" dirty="0"/>
              <a:t> желаний и надежд через мобилизацию защитных установок, укорененных в Эго (скептицизм, враждебность, провокации и т.д.)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Проверьте, как вы на это реагируете! Идентифицируете вы себя с агрессором? Стимулирует ли это вашу собственную травму?</a:t>
            </a:r>
            <a:r>
              <a:rPr lang="de-DE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Всегда отслеживайте свои </a:t>
            </a:r>
            <a:r>
              <a:rPr lang="ru-RU" dirty="0" err="1"/>
              <a:t>ингибиции</a:t>
            </a:r>
            <a:r>
              <a:rPr lang="ru-RU" dirty="0"/>
              <a:t> к тому, чтобы быть </a:t>
            </a:r>
            <a:r>
              <a:rPr lang="ru-RU" dirty="0" err="1"/>
              <a:t>НЕ-невротично</a:t>
            </a:r>
            <a:r>
              <a:rPr lang="ru-RU" dirty="0"/>
              <a:t> позитивным к пациенту.. Наблюдайте, смотрите, изучайте, не отыгрывайте!</a:t>
            </a:r>
            <a:endParaRPr lang="de-DE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Пример с пациентом Д. (перверсия)</a:t>
            </a:r>
            <a:r>
              <a:rPr lang="de-DE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Маркус</a:t>
            </a:r>
            <a:r>
              <a:rPr lang="ru-RU" dirty="0"/>
              <a:t> Фай, 10.11.2017, Екатеринбург</a:t>
            </a:r>
            <a:endParaRPr lang="de-DE" dirty="0"/>
          </a:p>
        </p:txBody>
      </p:sp>
      <p:sp>
        <p:nvSpPr>
          <p:cNvPr id="83973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AC131-D0B8-4AA1-BCFE-5D4449B954B1}" type="slidenum">
              <a:rPr lang="de-DE" altLang="ru-RU"/>
              <a:pPr/>
              <a:t>99</a:t>
            </a:fld>
            <a:endParaRPr lang="de-DE" alt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441</TotalTime>
  <Words>11816</Words>
  <Application>Microsoft Office PowerPoint</Application>
  <PresentationFormat>Экран (4:3)</PresentationFormat>
  <Paragraphs>1773</Paragraphs>
  <Slides>269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269</vt:i4>
      </vt:variant>
    </vt:vector>
  </HeadingPairs>
  <TitlesOfParts>
    <vt:vector size="273" baseType="lpstr">
      <vt:lpstr>Arial</vt:lpstr>
      <vt:lpstr>Arial Black</vt:lpstr>
      <vt:lpstr>Calibri</vt:lpstr>
      <vt:lpstr>Essenz</vt:lpstr>
      <vt:lpstr>Преодоление защит психоаналитика – семинар, повышающий терапевтические возможности    </vt:lpstr>
      <vt:lpstr>ГРАФИК РАБОТЫ</vt:lpstr>
      <vt:lpstr>МИССИЯ</vt:lpstr>
      <vt:lpstr>Что я хочу дать вам с помощью этого семинара...</vt:lpstr>
      <vt:lpstr>Процесс семинара</vt:lpstr>
      <vt:lpstr>Концептуальная структура</vt:lpstr>
      <vt:lpstr>Возможности психоаналитика</vt:lpstr>
      <vt:lpstr>возможности</vt:lpstr>
      <vt:lpstr>Самоаналитические возможности</vt:lpstr>
      <vt:lpstr>Самоаналитические возможности</vt:lpstr>
      <vt:lpstr>Защиты аналитика</vt:lpstr>
      <vt:lpstr>Эмоциональные возможности</vt:lpstr>
      <vt:lpstr>Базовый «инструмент», Основа безопасности аналитической работы:  эмоциональные возможности аналитика</vt:lpstr>
      <vt:lpstr>Технические возможности</vt:lpstr>
      <vt:lpstr>Знания и навыки: Технические возможности</vt:lpstr>
      <vt:lpstr>Теоретические возможности</vt:lpstr>
      <vt:lpstr>Система навигации в хаотичном потоке материала: Теоретические возможности</vt:lpstr>
      <vt:lpstr>Синтез всех аспектов психоаналитических возможностей </vt:lpstr>
      <vt:lpstr> РАСКРЫВАЙТЕ СЕБЯ, ПОЖАЛУЙСТА!</vt:lpstr>
      <vt:lpstr>Психоаналитическая пирамида</vt:lpstr>
      <vt:lpstr>Защиты аналитика и недостаточность самоанализа тормозят его способность построить наилучшую психоаналитическую пирамиду</vt:lpstr>
      <vt:lpstr>Пирамида психоаналитической работы</vt:lpstr>
      <vt:lpstr>Пирамида психоаналитической работы</vt:lpstr>
      <vt:lpstr>Постоянный самоанализ</vt:lpstr>
      <vt:lpstr>Эмоциональные отношения</vt:lpstr>
      <vt:lpstr>Техника</vt:lpstr>
      <vt:lpstr>теория</vt:lpstr>
      <vt:lpstr>Постоянный самоанализ</vt:lpstr>
      <vt:lpstr>Постоянный самоанализ</vt:lpstr>
      <vt:lpstr>Эмоциональные отношения аналитика и пациента</vt:lpstr>
      <vt:lpstr>Основа психоаналитической пирамиды: способность к самоанализу + Аффективные/эмоциональные отношения аналитика и пациента </vt:lpstr>
      <vt:lpstr>Якорь для работы с сопротивлением и переносом</vt:lpstr>
      <vt:lpstr>Техника</vt:lpstr>
      <vt:lpstr>Третий этаж психоаналитической пирамиды = Техника</vt:lpstr>
      <vt:lpstr>Теория техники и техническое руководство создают основу психоаналитического процесса </vt:lpstr>
      <vt:lpstr>Теория</vt:lpstr>
      <vt:lpstr>Теория как навигационный инструмент в хаотичном потоке материала</vt:lpstr>
      <vt:lpstr>Пирамида психоаналитической работы целиком</vt:lpstr>
      <vt:lpstr>Синтез всех аспектов психоаналитических возможностей </vt:lpstr>
      <vt:lpstr>Дидактическая структура семинара</vt:lpstr>
      <vt:lpstr>Процесс семинара</vt:lpstr>
      <vt:lpstr>Постоянный самоанализ</vt:lpstr>
      <vt:lpstr>Постоянный самоанализ</vt:lpstr>
      <vt:lpstr>этическое условие и основание  </vt:lpstr>
      <vt:lpstr>Культура неудач </vt:lpstr>
      <vt:lpstr>Изменения начинаются с аналитика </vt:lpstr>
      <vt:lpstr>„Revenons à nos moutons!“ 1</vt:lpstr>
      <vt:lpstr>„Revenons à nos moutons!“ 2</vt:lpstr>
      <vt:lpstr>„Revenons à nos moutons!“ 3</vt:lpstr>
      <vt:lpstr>„Revenons à nos moutons!“ 4</vt:lpstr>
      <vt:lpstr>„Revenons à nos moutons!“ 5</vt:lpstr>
      <vt:lpstr>Revenons à nos moutons!“ 6</vt:lpstr>
      <vt:lpstr>Revenons à nos moutons!“ 7</vt:lpstr>
      <vt:lpstr>Revenons à nos moutons!“ 8</vt:lpstr>
      <vt:lpstr>Revenons à nos moutons!“ 9</vt:lpstr>
      <vt:lpstr>Revenons à nos moutons!“ 10</vt:lpstr>
      <vt:lpstr>Симптомы защит аналитика, возникающие из-за слабости самоанализа</vt:lpstr>
      <vt:lpstr>Общие фаллические ингибиции =  нехватка способности любить = нехватка аналитической любви </vt:lpstr>
      <vt:lpstr> ингибиции брать = проблемы с изучением </vt:lpstr>
      <vt:lpstr>Ингибиции давать =  незнание своих способностей, обесценивание их, «забывание» о них </vt:lpstr>
      <vt:lpstr>Ингибиции давать= либидные ингибиции=  ингибиции любить = ингибиции анализировать </vt:lpstr>
      <vt:lpstr>Ингибиции креативности </vt:lpstr>
      <vt:lpstr>Процесс семинара</vt:lpstr>
      <vt:lpstr>Эмоциональные отношения аналитика и пациента</vt:lpstr>
      <vt:lpstr>Эмоциональные отношения Аналитик-Пациент</vt:lpstr>
      <vt:lpstr>ингредиенты хороших эмоциональных отношений</vt:lpstr>
      <vt:lpstr>ингредиенты</vt:lpstr>
      <vt:lpstr>Эмоциональные способности = возможности аналитика включают пассивность/рецептивность и активность/коммуникативность  </vt:lpstr>
      <vt:lpstr>Фритц моргенталер: эмоциональные отношения в первую очередь! („диалектика психоаналитического процесса“, цюрих, 1978) 1</vt:lpstr>
      <vt:lpstr>Фритц моргенталер: эмоциональные отношения в первую очередь! („диалектика психоаналитического процесса“, цюрих, 1978) 2</vt:lpstr>
      <vt:lpstr>Фритц моргенталер: эмоциональные отношения в первую очередь! („диалектика психоаналитического процесса“, цюрих, 1978)  3</vt:lpstr>
      <vt:lpstr>Фритц моргенталер: эмоциональные отношения в первую очередь! („диалектика психоаналитического процесса“, цюрих, 1978) 4       </vt:lpstr>
      <vt:lpstr>Вклад аналитика в хорошие эмоциональные отношения</vt:lpstr>
      <vt:lpstr>Ингредиенты Хороших эмоциональных отношений</vt:lpstr>
      <vt:lpstr>Ингредиенты: Способность быть Достаточно хорошей матерью</vt:lpstr>
      <vt:lpstr>Ингредиенты: Взгляд Фрейда на эмоциональные отношения</vt:lpstr>
      <vt:lpstr>Ингредиент от Ференци: Симпатия</vt:lpstr>
      <vt:lpstr>Ингредиент от Винникотта: Холдинг</vt:lpstr>
      <vt:lpstr>Ингредиент от Кляйн: Материнская любовь как противоядие</vt:lpstr>
      <vt:lpstr>Ингредиент от Балинта: Первичная любовь</vt:lpstr>
      <vt:lpstr>Ингредиент от Биона: Контейнирование / Контейнируемое</vt:lpstr>
      <vt:lpstr>Ингредиент от Кохута: Эмпатия, Отзеркаливание</vt:lpstr>
      <vt:lpstr>Ошибки и неудачи, симптомы защит аналитика,  ослабляющие или разрушающие аффективные отношения Аналитик-Пациент</vt:lpstr>
      <vt:lpstr>Новая и необходимая тенденция в психоанализе: появление понятия Культуры неудач</vt:lpstr>
      <vt:lpstr>Мы станем лучше, только если примем свои неудачи и будем открыто говорить о них</vt:lpstr>
      <vt:lpstr>Категории неудач</vt:lpstr>
      <vt:lpstr>Эмоциональный дефицит...</vt:lpstr>
      <vt:lpstr>Неестественно преувеличенная воздержанность</vt:lpstr>
      <vt:lpstr>Нехватка эмоционального контакта</vt:lpstr>
      <vt:lpstr>Негативные установки и Неверные представления о пациенте (негативная пре-диспозиция, перенос аналитика)</vt:lpstr>
      <vt:lpstr>Отрицание Первичной любви</vt:lpstr>
      <vt:lpstr>Случай неудачи базовых аффективных отношений </vt:lpstr>
      <vt:lpstr>Первоначальная неудача в формировании хороших эмоциональных отношений, ориентированных на сотрудничество</vt:lpstr>
      <vt:lpstr>Некоторые базовые принципы формирования хороших эмоциональных отношений с пациентом</vt:lpstr>
      <vt:lpstr>Принимайте Позитивный идеализирующий перенос</vt:lpstr>
      <vt:lpstr>Воспринимайте пациента как максимально нормального и здорового</vt:lpstr>
      <vt:lpstr>Принимайте и проживайте свою ответственность за хорошие эмоциональные отношения</vt:lpstr>
      <vt:lpstr>Еще раз: Проверьте собственный невроз!</vt:lpstr>
      <vt:lpstr>Проверьте свою способность любить именно этого пациента! </vt:lpstr>
      <vt:lpstr>Пример: Случай Д.</vt:lpstr>
      <vt:lpstr>Принимайте Первичную любовь, позвольте Новому начаться!</vt:lpstr>
      <vt:lpstr>Принимайте реальность уникальной встречи двух эмоциональных жизней</vt:lpstr>
      <vt:lpstr>Пациент K. </vt:lpstr>
      <vt:lpstr>Проверьте свою способность верить в возможности пациентов и свое стремление с ними сотрудничать</vt:lpstr>
      <vt:lpstr>Открыто оцените готовность пациента сотрудничать и его стремление работать с вами и... Выдержите отсутствие этого и продолжайте</vt:lpstr>
      <vt:lpstr>Создайте рабочий альянс, ориентированный на сотрудничество! </vt:lpstr>
      <vt:lpstr>Процесс семинара</vt:lpstr>
      <vt:lpstr>Техника</vt:lpstr>
      <vt:lpstr>Техника</vt:lpstr>
      <vt:lpstr>Проблемы относительно техники</vt:lpstr>
      <vt:lpstr>ДИАЛЕКТИЧЕСКАЯ ПРИРОДА ПСИХОАНАЛИТИЧЕСКОЙ ТЕХНИКИ</vt:lpstr>
      <vt:lpstr>ОСНОВНАЯ ЦЕЛЬ ПСИХОАНАЛИТИЧЕСКОЙ ТЕХНИКИ</vt:lpstr>
      <vt:lpstr>Презентация PowerPoint</vt:lpstr>
      <vt:lpstr>Общая структура психоаналитической техники</vt:lpstr>
      <vt:lpstr>Меню из 8 блюд психоаналитической техники (синтез предыдущих семинаров)</vt:lpstr>
      <vt:lpstr>Техника Фрейда в противовес его техническим предписаниям</vt:lpstr>
      <vt:lpstr>Учебник Гринсона по Классической психоаналитической технике</vt:lpstr>
      <vt:lpstr>Случай Монро </vt:lpstr>
      <vt:lpstr>Аналитик становится Хорошей матерью</vt:lpstr>
      <vt:lpstr>Революция контрпереноса </vt:lpstr>
      <vt:lpstr>Современный набор технических инструментов: сопротивление, перенос, контрперенос </vt:lpstr>
      <vt:lpstr>Лакановская техника</vt:lpstr>
      <vt:lpstr>Техника Моргенталера</vt:lpstr>
      <vt:lpstr>ТЕХНИКА ПОЗВОЛЯЕТ ИСПОЛЬЗОВАТЬ МЕТОД ПРАВИЛЬНО</vt:lpstr>
      <vt:lpstr>ТИПИЧНЫЕ ОШИБКИ И НЕУДАЧИ ПРИ ПРИМЕНЕНИИ ПСИХОАНАЛИТИЧЕСКОЙ ТЕХНИКИ</vt:lpstr>
      <vt:lpstr>Техническая ошибка 1: антипатия к технике</vt:lpstr>
      <vt:lpstr>Техническая ошибка 2: ТЕХНИКА КАК РЕГИДНЫЙ УЧЕБНИК </vt:lpstr>
      <vt:lpstr>Техническая ошибка 3 = ошибки работы с сопротивлением</vt:lpstr>
      <vt:lpstr>Техническая ошибка 4 = ошибки работы с переносом</vt:lpstr>
      <vt:lpstr>Техническая ошибка 5 = действия в контрпереносе</vt:lpstr>
      <vt:lpstr>Техническая ошибка 6 = ошибки при анализе сновидений</vt:lpstr>
      <vt:lpstr>ЗАЩИТЫ ОТ ИСПОЛЬЗОВАНИЯ ПСИХОАНАЛИТИЧЕСКОГО МЕТОДА = Ветряная и водяная мельницы Психоаналитической техники </vt:lpstr>
      <vt:lpstr>Специфические технические ошибки: 7</vt:lpstr>
      <vt:lpstr>Специфические технические ошибки 8:  путаница в восприятии логики анализа как логики психотерапии </vt:lpstr>
      <vt:lpstr>Специфические технические ошибки :  9</vt:lpstr>
      <vt:lpstr>Специфические технические ошибки 10</vt:lpstr>
      <vt:lpstr>Специфические технические ошибки : 11</vt:lpstr>
      <vt:lpstr>Специфические технические ошибки : 12</vt:lpstr>
      <vt:lpstr>Специфические технические ошибки : 13</vt:lpstr>
      <vt:lpstr>Специфические технические ошибки 14: работа с переносом</vt:lpstr>
      <vt:lpstr>Специфические технические ошибки :  15 </vt:lpstr>
      <vt:lpstr>Специфические технические ошибки : 16</vt:lpstr>
      <vt:lpstr>Специфические технические ошибки : 17</vt:lpstr>
      <vt:lpstr>Специфические технические ошибки : 18</vt:lpstr>
      <vt:lpstr>ПРИМЕР НЕПРАВИЛЬНОГО ИСПОЛЬЗОВАНИЯ ТЕХНИКИ </vt:lpstr>
      <vt:lpstr>Мои неудачи в слушании</vt:lpstr>
      <vt:lpstr>Мои неудачи в чувствовании</vt:lpstr>
      <vt:lpstr>ХОРОШАЯ ПСИХОАНАЛИТИЧЕСКАЯ ТЕХНИКА</vt:lpstr>
      <vt:lpstr>Работа с сопротивлением</vt:lpstr>
      <vt:lpstr>Трудности в работе с  сопротивлением к переносу </vt:lpstr>
      <vt:lpstr>Диалектический круг работы с переносом</vt:lpstr>
      <vt:lpstr>Слушание = временное отстранение от традиционной эмпатии</vt:lpstr>
      <vt:lpstr>ДИАЛЕКТИКА ЭМПАТИИ И СЛУШАНИЯ</vt:lpstr>
      <vt:lpstr>Чувствование (и наблюдение)</vt:lpstr>
      <vt:lpstr>АСПЕКТ ИСПОЛНЕНИЯ</vt:lpstr>
      <vt:lpstr>Процесс семинара</vt:lpstr>
      <vt:lpstr>Теория как мощный инструмент навигации</vt:lpstr>
      <vt:lpstr>Теория как мощный инструмент</vt:lpstr>
      <vt:lpstr>ПРОБЛЕМА ТЕОРИИ В ПСИХОАНАЛИЗЕ</vt:lpstr>
      <vt:lpstr>Хорошая теория – что это?</vt:lpstr>
      <vt:lpstr>Психоаналитическая теория развития</vt:lpstr>
      <vt:lpstr>Основные этапы развития личности</vt:lpstr>
      <vt:lpstr>Краткий обзор современной Эдиповой теории</vt:lpstr>
      <vt:lpstr>Некоторые вступительные ремарки относительно статуса Эдипова комплекса</vt:lpstr>
      <vt:lpstr>Полный концепт Эдипова комплекса (Не только статика, но и динамика)</vt:lpstr>
      <vt:lpstr>Как функционирует наш внутренний мир</vt:lpstr>
      <vt:lpstr>Классическая теория: Зигмунд Фрейд</vt:lpstr>
      <vt:lpstr>Переписка Фрейда и Флисса,  Письмо от 15 июля, 1897</vt:lpstr>
      <vt:lpstr>Толкование сновидений (1900)</vt:lpstr>
      <vt:lpstr>Три очерка по теории сексуальности (1905, дополнение от 1920)</vt:lpstr>
      <vt:lpstr>Об инфантильных сексуальных теориях (1908)</vt:lpstr>
      <vt:lpstr>Об особом типе «выбора объекта» у мужчины (1910)</vt:lpstr>
      <vt:lpstr>Тотем и табу (1913)</vt:lpstr>
      <vt:lpstr>Тотем и табу (1913)</vt:lpstr>
      <vt:lpstr>Тотем и табу (1913)</vt:lpstr>
      <vt:lpstr>Из истории одного детского невроза (1918)</vt:lpstr>
      <vt:lpstr>Ребенка бьют (1919)</vt:lpstr>
      <vt:lpstr>По ту сторону принципа удовольствия (1920)</vt:lpstr>
      <vt:lpstr>По ту сторону принципа удовольствия (1920)</vt:lpstr>
      <vt:lpstr>По ту сторону принципа удовольствия (1920)</vt:lpstr>
      <vt:lpstr>Я и Оно (1923)</vt:lpstr>
      <vt:lpstr>Я и Оно (1923)</vt:lpstr>
      <vt:lpstr>Инфантильная генитальная организация (1923)</vt:lpstr>
      <vt:lpstr>Экономическая проблема мазохизма (1924)</vt:lpstr>
      <vt:lpstr>Конец Эдипова комплекса (1924)</vt:lpstr>
      <vt:lpstr>Я и ОНО (1923)</vt:lpstr>
      <vt:lpstr>Развитие классической теории: Мелани Кляйн</vt:lpstr>
      <vt:lpstr>Ранние стадии Эдипова комплекса (1928)</vt:lpstr>
      <vt:lpstr>Важность символообразования для развития Эго (1930)</vt:lpstr>
      <vt:lpstr>Детский психоанализ (1932)</vt:lpstr>
      <vt:lpstr>Любовь, вина и репарация (1937)</vt:lpstr>
      <vt:lpstr>Эдипов комплекс в свете ранних тревог (1945)</vt:lpstr>
      <vt:lpstr>Жанин Шасге-Смиргель:</vt:lpstr>
      <vt:lpstr>Жанин Шасге-Смиргель: Архаичная матрица Эдипова комплекса</vt:lpstr>
      <vt:lpstr>Возвращение в материнскую утробу</vt:lpstr>
      <vt:lpstr>Фантазия о пустом контейнере</vt:lpstr>
      <vt:lpstr>Борьба с реальностью</vt:lpstr>
      <vt:lpstr>Разрушение содержимого материнской утробы как разрушение реальности</vt:lpstr>
      <vt:lpstr>Полярности</vt:lpstr>
      <vt:lpstr>Архаичная матрица Эдипова комплекса</vt:lpstr>
      <vt:lpstr>Жудит Ле Солдат: Новая теория Эдипова комплекса: Кастрационная теория, Вина, Бессознательные фантазии</vt:lpstr>
      <vt:lpstr>Теория о невезении человека (1994, 2007)</vt:lpstr>
      <vt:lpstr>Воровство и измена (2015)</vt:lpstr>
      <vt:lpstr>Эдипова динамика в виде фильма: 27 сцен нашей внутренней драмы</vt:lpstr>
      <vt:lpstr>Сцена 1: Пре-Эдипальная </vt:lpstr>
      <vt:lpstr>Сцена 2: Первые генитальные желания</vt:lpstr>
      <vt:lpstr>Сцена 3: Мастурбация не находит решения в анатомии</vt:lpstr>
      <vt:lpstr>Сцена 4: создание органов-фантазмов </vt:lpstr>
      <vt:lpstr>Сцена 5: Ретроспективное создание фаллической матери</vt:lpstr>
      <vt:lpstr>Сцена 6: Нимбус</vt:lpstr>
      <vt:lpstr>Сцена 7: Кастрация матери</vt:lpstr>
      <vt:lpstr>Сцена 8: Обесценивание матери, отворачивание от матери</vt:lpstr>
      <vt:lpstr>Сцена 9: Заигрывание с отцом</vt:lpstr>
      <vt:lpstr>Сцена 10: Презрение к матери и женщинам</vt:lpstr>
      <vt:lpstr>Между 10 и 11 сценами: Классический Фрейдистский Эдип</vt:lpstr>
      <vt:lpstr>Сцена 11: Разочарование в отце</vt:lpstr>
      <vt:lpstr>Сцена 12: Диффузия влечений</vt:lpstr>
      <vt:lpstr>Сцена 13: Приступ мести и гнева</vt:lpstr>
      <vt:lpstr>Сцена 14: Что делать с кастрированным пенисом (трофеем)?</vt:lpstr>
      <vt:lpstr>Сцена 15: Фантазийные продукты после кастрации отца = Лейя</vt:lpstr>
      <vt:lpstr>Сцена 16: Фантазийные продукты после кастрации отца </vt:lpstr>
      <vt:lpstr>Сцена 17 = Лейя как стражник </vt:lpstr>
      <vt:lpstr>Сцена 18: Дублирование пениса (у мальчиков)</vt:lpstr>
      <vt:lpstr>Сцена 18: Дублирование пениса (у мальчиков)</vt:lpstr>
      <vt:lpstr>Сцена 19: Анальное проникновение отца как предельная месть („überflügeln“)</vt:lpstr>
      <vt:lpstr>Сцена 20: Наполовину пройденный Эдип (промежуточный баланс)</vt:lpstr>
      <vt:lpstr>Сцена 21: Измена</vt:lpstr>
      <vt:lpstr>Сцена 22: Лицемерие по отношению к матери</vt:lpstr>
      <vt:lpstr>Сцена 23: От глубокой любви к тревоге – под влиянием заигрываний</vt:lpstr>
      <vt:lpstr>Сцена 24: Страх перед обоими родителями</vt:lpstr>
      <vt:lpstr>Сцена 25: Убийство обоих родителей</vt:lpstr>
      <vt:lpstr>Сцена 26: Возвращение мертвых родителей</vt:lpstr>
      <vt:lpstr>Сцена 27: Эротический вклад ануса</vt:lpstr>
      <vt:lpstr>Сцена 28: Пассивно-агрессивные желания</vt:lpstr>
      <vt:lpstr>Сцена 29: „Желание сокрушительного удара“</vt:lpstr>
      <vt:lpstr>Сцена 30: „Петля Аполло“</vt:lpstr>
      <vt:lpstr>Защитная стена = Сокрушительный удар – Стена, Вытеснение Эдипа</vt:lpstr>
      <vt:lpstr>Перенос бессознательных Эдиповых желаний: генитальные желания</vt:lpstr>
      <vt:lpstr>Пассивные генитальные желания в переносе</vt:lpstr>
      <vt:lpstr>Активные генитальные желания в переносе</vt:lpstr>
      <vt:lpstr>Использование контрпереноса как инструмента для обнаружения бессознательных фантазий, связанных с влечениями</vt:lpstr>
      <vt:lpstr>ТИПИЧНЫЕ ОШИБКИ ПСИХОАНАЛИТИЧЕСКОЙ ТЕОРИИ, ТИПИЧНЫЕ ОШИБКИ В ИСПОЛЬЗОВАНИИ ТЕОРИИ</vt:lpstr>
      <vt:lpstr>ПРАВИЛЬНОЕ ИСПОЛЬЗОВАНИЕ ПРАВИЛЬНОЙ ТЕОРИИ</vt:lpstr>
      <vt:lpstr>Использование правильной теории</vt:lpstr>
      <vt:lpstr>Правильное использование теории</vt:lpstr>
      <vt:lpstr>О теории</vt:lpstr>
      <vt:lpstr>Защиты против теории</vt:lpstr>
      <vt:lpstr>Кастрационная тревога:  Важнейший непонимаемый элемент психоаналитической клинической теории</vt:lpstr>
      <vt:lpstr>Бессознательная кастрационная тревога и пассивные желания – тяжелые моменты пост-эдипального развития</vt:lpstr>
      <vt:lpstr>Аффективный характер кастрационной тревоги</vt:lpstr>
      <vt:lpstr>Различные варианты маскировки кастрационной тревоги</vt:lpstr>
      <vt:lpstr>Различные варианты сугубо индивидуальных стратегий защит от кастрационной тревоги</vt:lpstr>
      <vt:lpstr>Серьезная ошибка Фрейда: только мужчины страдают от кастрационной тревоги</vt:lpstr>
      <vt:lpstr>Ле Солдат: от кастрационной тревоги страдают и мужчины и женщины</vt:lpstr>
      <vt:lpstr>Кастрационная тревога аналитика</vt:lpstr>
      <vt:lpstr>Случай Евы</vt:lpstr>
      <vt:lpstr>Почему аналитики прощаются с Эдиповым комплексом и встречаются с нарциссизмом? </vt:lpstr>
      <vt:lpstr>Веллендорф: „Де-Эдипализация в аналитическом дискурсе“</vt:lpstr>
      <vt:lpstr>Ева</vt:lpstr>
      <vt:lpstr>Переживание кастрационной тревоги ПЕРЕоткрывает аналитическое пространство</vt:lpstr>
      <vt:lpstr>Кастрационные действия </vt:lpstr>
      <vt:lpstr>Истерическая защита от пассивных желаний</vt:lpstr>
      <vt:lpstr>Чего все мы хотим в анализе</vt:lpstr>
      <vt:lpstr>Клинические последствия новой кастрационной теории</vt:lpstr>
      <vt:lpstr>Особые проблемы:</vt:lpstr>
      <vt:lpstr>ПСИХОАНАЛИТИЧЕСКАЯ ТЕОРИЯ</vt:lpstr>
      <vt:lpstr>Защиты против теории</vt:lpstr>
      <vt:lpstr>Мое понимание хорошей психоаналитической работы: резюме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the Defences of the Psychoanalyst – An Empowering Seminar</dc:title>
  <dc:creator>Markus Fäh</dc:creator>
  <cp:lastModifiedBy>Елена Фарафонова</cp:lastModifiedBy>
  <cp:revision>302</cp:revision>
  <dcterms:created xsi:type="dcterms:W3CDTF">2017-08-10T12:44:19Z</dcterms:created>
  <dcterms:modified xsi:type="dcterms:W3CDTF">2017-11-10T02:33:50Z</dcterms:modified>
</cp:coreProperties>
</file>